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embeddedFontLst>
    <p:embeddedFont>
      <p:font typeface="Old Standard TT" panose="020B0604020202020204" charset="0"/>
      <p:regular r:id="rId14"/>
      <p:bold r:id="rId15"/>
      <p: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3348205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282869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8353dede36_0_4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8353dede36_0_4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894728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8353dede36_0_4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8353dede36_0_4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04982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8353dede36_0_4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8353dede36_0_4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881602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8353dede36_0_4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8353dede36_0_4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835853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8353dede36_0_4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8353dede36_0_4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726554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8353dede36_0_4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8353dede36_0_4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668702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8353dede36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8353dede36_0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329451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8353dede36_0_4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8353dede36_0_4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962375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8353dede36_0_4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8353dede36_0_4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533641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8353dede36_0_4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8353dede36_0_4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37535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Google Shape;16;p3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2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2" name="Google Shape;42;p9"/>
          <p:cNvSpPr txBox="1">
            <a:spLocks noGrp="1"/>
          </p:cNvSpPr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aperback">
    <p:bg>
      <p:bgPr>
        <a:solidFill>
          <a:srgbClr val="0000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ld Standard TT"/>
              <a:buChar char="●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usictechteacher.com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usiclab.chromeexperiments.com/Experiment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credibox.co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tesizebeats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pbskids.org/designsquad/games/string_thing/index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MAY 4-11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K-5 LAST NTI WEEK</a:t>
            </a:r>
            <a:endParaRPr/>
          </a:p>
        </p:txBody>
      </p:sp>
      <p:pic>
        <p:nvPicPr>
          <p:cNvPr id="60" name="Google Shape;60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38351" y="342375"/>
            <a:ext cx="3344050" cy="22293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Music Tech Teacher - Tons of Music Games</a:t>
            </a:r>
            <a:endParaRPr/>
          </a:p>
        </p:txBody>
      </p:sp>
      <p:sp>
        <p:nvSpPr>
          <p:cNvPr id="118" name="Google Shape;118;p22"/>
          <p:cNvSpPr txBox="1">
            <a:spLocks noGrp="1"/>
          </p:cNvSpPr>
          <p:nvPr>
            <p:ph type="body" idx="1"/>
          </p:nvPr>
        </p:nvSpPr>
        <p:spPr>
          <a:xfrm>
            <a:off x="243425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https://www.musictechteacher.com/</a:t>
            </a: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/>
              <a:t>Click on “GAMES/QUIZZES”</a:t>
            </a:r>
            <a:endParaRPr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DON’T FORGET</a:t>
            </a:r>
            <a:endParaRPr/>
          </a:p>
        </p:txBody>
      </p:sp>
      <p:sp>
        <p:nvSpPr>
          <p:cNvPr id="124" name="Google Shape;124;p23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SHARE PICTURES OR PROJECTS WITH MS. KEAN.</a:t>
            </a:r>
            <a:endParaRPr sz="36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36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600"/>
              <a:t>ENJOY!</a:t>
            </a:r>
            <a:endParaRPr sz="3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/>
        </p:nvSpPr>
        <p:spPr>
          <a:xfrm>
            <a:off x="455500" y="490300"/>
            <a:ext cx="6554400" cy="7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National Standards grades 3-5</a:t>
            </a:r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84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latin typeface="Times New Roman"/>
                <a:ea typeface="Times New Roman"/>
                <a:cs typeface="Times New Roman"/>
                <a:sym typeface="Times New Roman"/>
              </a:rPr>
              <a:t>MU:CR1.1.3a.4a.5a </a:t>
            </a: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Improvise rhythmic, melodic, and harmonic ideas and explain connection to purpose and context such as social cultural and historical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latin typeface="Times New Roman"/>
                <a:ea typeface="Times New Roman"/>
                <a:cs typeface="Times New Roman"/>
                <a:sym typeface="Times New Roman"/>
              </a:rPr>
              <a:t>MU:Cr 1.1.3a.4a.5b </a:t>
            </a: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Generate musical ideas such as rhythms, melodies, and accompaniment patterns within specific related tonalities, meters, and simple chord changes.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latin typeface="Times New Roman"/>
                <a:ea typeface="Times New Roman"/>
                <a:cs typeface="Times New Roman"/>
                <a:sym typeface="Times New Roman"/>
              </a:rPr>
              <a:t>MU:Cr2.1.3a.4a.5a Demonstrate </a:t>
            </a: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selected and developed </a:t>
            </a:r>
            <a:r>
              <a:rPr lang="en" b="1">
                <a:latin typeface="Times New Roman"/>
                <a:ea typeface="Times New Roman"/>
                <a:cs typeface="Times New Roman"/>
                <a:sym typeface="Times New Roman"/>
              </a:rPr>
              <a:t>musical ideas </a:t>
            </a: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for </a:t>
            </a:r>
            <a:r>
              <a:rPr lang="en" b="1">
                <a:latin typeface="Times New Roman"/>
                <a:ea typeface="Times New Roman"/>
                <a:cs typeface="Times New Roman"/>
                <a:sym typeface="Times New Roman"/>
              </a:rPr>
              <a:t>improvisations</a:t>
            </a: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" b="1">
                <a:latin typeface="Times New Roman"/>
                <a:ea typeface="Times New Roman"/>
                <a:cs typeface="Times New Roman"/>
                <a:sym typeface="Times New Roman"/>
              </a:rPr>
              <a:t>arrangements, </a:t>
            </a: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or </a:t>
            </a:r>
            <a:r>
              <a:rPr lang="en" b="1">
                <a:latin typeface="Times New Roman"/>
                <a:ea typeface="Times New Roman"/>
                <a:cs typeface="Times New Roman"/>
                <a:sym typeface="Times New Roman"/>
              </a:rPr>
              <a:t>compositions </a:t>
            </a: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to express </a:t>
            </a:r>
            <a:r>
              <a:rPr lang="en" b="1">
                <a:latin typeface="Times New Roman"/>
                <a:ea typeface="Times New Roman"/>
                <a:cs typeface="Times New Roman"/>
                <a:sym typeface="Times New Roman"/>
              </a:rPr>
              <a:t>intent</a:t>
            </a: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, and explain </a:t>
            </a:r>
            <a:r>
              <a:rPr lang="en" b="1">
                <a:latin typeface="Times New Roman"/>
                <a:ea typeface="Times New Roman"/>
                <a:cs typeface="Times New Roman"/>
                <a:sym typeface="Times New Roman"/>
              </a:rPr>
              <a:t>connection </a:t>
            </a: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to </a:t>
            </a:r>
            <a:r>
              <a:rPr lang="en" b="1">
                <a:latin typeface="Times New Roman"/>
                <a:ea typeface="Times New Roman"/>
                <a:cs typeface="Times New Roman"/>
                <a:sym typeface="Times New Roman"/>
              </a:rPr>
              <a:t>purpose </a:t>
            </a: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and </a:t>
            </a:r>
            <a:r>
              <a:rPr lang="en" b="1">
                <a:latin typeface="Times New Roman"/>
                <a:ea typeface="Times New Roman"/>
                <a:cs typeface="Times New Roman"/>
                <a:sym typeface="Times New Roman"/>
              </a:rPr>
              <a:t>context</a:t>
            </a: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latin typeface="Times New Roman"/>
                <a:ea typeface="Times New Roman"/>
                <a:cs typeface="Times New Roman"/>
                <a:sym typeface="Times New Roman"/>
              </a:rPr>
              <a:t>MU:Cr2.1.3a.4a.5b </a:t>
            </a: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Use </a:t>
            </a:r>
            <a:r>
              <a:rPr lang="en" b="1">
                <a:latin typeface="Times New Roman"/>
                <a:ea typeface="Times New Roman"/>
                <a:cs typeface="Times New Roman"/>
                <a:sym typeface="Times New Roman"/>
              </a:rPr>
              <a:t>standard </a:t>
            </a: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and/or </a:t>
            </a:r>
            <a:r>
              <a:rPr lang="en" b="1">
                <a:latin typeface="Times New Roman"/>
                <a:ea typeface="Times New Roman"/>
                <a:cs typeface="Times New Roman"/>
                <a:sym typeface="Times New Roman"/>
              </a:rPr>
              <a:t>iconic notation </a:t>
            </a: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and/or recording technology to document personal rhythmic, melodic, and two-chord harmonic </a:t>
            </a:r>
            <a:r>
              <a:rPr lang="en" b="1">
                <a:latin typeface="Times New Roman"/>
                <a:ea typeface="Times New Roman"/>
                <a:cs typeface="Times New Roman"/>
                <a:sym typeface="Times New Roman"/>
              </a:rPr>
              <a:t>musical ideas</a:t>
            </a: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Learning Target - NTI Instruction</a:t>
            </a:r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000"/>
              <a:t>I can explore a variety of Digital Music Resources to create music and reinforce elements of music such as beat, tempo, rhythm, iconic notation and form.</a:t>
            </a:r>
            <a:endParaRPr sz="3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Assessment</a:t>
            </a:r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000"/>
              <a:t>I can share my creations with my teacher or send a picture of my work.</a:t>
            </a:r>
            <a:endParaRPr sz="3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Instructions </a:t>
            </a:r>
            <a:endParaRPr/>
          </a:p>
        </p:txBody>
      </p:sp>
      <p:sp>
        <p:nvSpPr>
          <p:cNvPr id="85" name="Google Shape;85;p17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●"/>
            </a:pPr>
            <a:r>
              <a:rPr lang="en" sz="2400">
                <a:latin typeface="Arial"/>
                <a:ea typeface="Arial"/>
                <a:cs typeface="Arial"/>
                <a:sym typeface="Arial"/>
              </a:rPr>
              <a:t>For the last week, Complete any assignments you still may need to do.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●"/>
            </a:pPr>
            <a:r>
              <a:rPr lang="en" sz="2400">
                <a:latin typeface="Arial"/>
                <a:ea typeface="Arial"/>
                <a:cs typeface="Arial"/>
                <a:sym typeface="Arial"/>
              </a:rPr>
              <a:t>Remember to enjoy music!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●"/>
            </a:pPr>
            <a:r>
              <a:rPr lang="en" sz="2400">
                <a:latin typeface="Arial"/>
                <a:ea typeface="Arial"/>
                <a:cs typeface="Arial"/>
                <a:sym typeface="Arial"/>
              </a:rPr>
              <a:t>Explore the following Music resources during the last week of NTI days.  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Arial"/>
                <a:ea typeface="Arial"/>
                <a:cs typeface="Arial"/>
                <a:sym typeface="Arial"/>
              </a:rPr>
              <a:t> 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latin typeface="Arial"/>
                <a:ea typeface="Arial"/>
                <a:cs typeface="Arial"/>
                <a:sym typeface="Arial"/>
              </a:rPr>
              <a:t>Have Fun!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Chrome Music Lab</a:t>
            </a:r>
            <a:endParaRPr/>
          </a:p>
        </p:txBody>
      </p:sp>
      <p:sp>
        <p:nvSpPr>
          <p:cNvPr id="91" name="Google Shape;91;p18"/>
          <p:cNvSpPr txBox="1">
            <a:spLocks noGrp="1"/>
          </p:cNvSpPr>
          <p:nvPr>
            <p:ph type="body" idx="1"/>
          </p:nvPr>
        </p:nvSpPr>
        <p:spPr>
          <a:xfrm>
            <a:off x="232050" y="1126075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https://musiclab.chromeexperiments.com/Experiments</a:t>
            </a:r>
            <a:r>
              <a:rPr lang="en" sz="2400">
                <a:latin typeface="Arial"/>
                <a:ea typeface="Arial"/>
                <a:cs typeface="Arial"/>
                <a:sym typeface="Arial"/>
              </a:rPr>
              <a:t> 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just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b="1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rPr>
              <a:t>What is Chrome Music Lab?</a:t>
            </a:r>
            <a:endParaRPr sz="2400" b="1">
              <a:solidFill>
                <a:srgbClr val="444444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rPr>
              <a:t>Chrome Music Lab is a website that makes learning music more accessible through fun, hands-on experiments.</a:t>
            </a:r>
            <a:endParaRPr sz="2400">
              <a:solidFill>
                <a:srgbClr val="444444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Incredibox</a:t>
            </a:r>
            <a:endParaRPr/>
          </a:p>
        </p:txBody>
      </p:sp>
      <p:sp>
        <p:nvSpPr>
          <p:cNvPr id="97" name="Google Shape;97;p19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http://www.incredibox.com</a:t>
            </a:r>
            <a:endParaRPr/>
          </a:p>
        </p:txBody>
      </p:sp>
      <p:pic>
        <p:nvPicPr>
          <p:cNvPr id="98" name="Google Shape;98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4125" y="1616875"/>
            <a:ext cx="7373850" cy="3012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Bitesize Beats</a:t>
            </a:r>
            <a:endParaRPr/>
          </a:p>
        </p:txBody>
      </p:sp>
      <p:sp>
        <p:nvSpPr>
          <p:cNvPr id="104" name="Google Shape;104;p20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http://www.bitesizebeats.com/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105" name="Google Shape;105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3450" y="1685150"/>
            <a:ext cx="4285875" cy="2981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PBS String Thing</a:t>
            </a:r>
            <a:endParaRPr/>
          </a:p>
        </p:txBody>
      </p:sp>
      <p:sp>
        <p:nvSpPr>
          <p:cNvPr id="111" name="Google Shape;111;p21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http://pbskids.org/designsquad/games/string_thing/index.html</a:t>
            </a:r>
            <a:r>
              <a:rPr lang="en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112" name="Google Shape;112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64450" y="1958250"/>
            <a:ext cx="3732450" cy="1934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272</Words>
  <Application>Microsoft Office PowerPoint</Application>
  <PresentationFormat>On-screen Show (16:9)</PresentationFormat>
  <Paragraphs>41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Times New Roman</vt:lpstr>
      <vt:lpstr>Arial</vt:lpstr>
      <vt:lpstr>Old Standard TT</vt:lpstr>
      <vt:lpstr>Paperback</vt:lpstr>
      <vt:lpstr>MAY 4-11 K-5 LAST NTI WEEK</vt:lpstr>
      <vt:lpstr>National Standards grades 3-5</vt:lpstr>
      <vt:lpstr>Learning Target - NTI Instruction</vt:lpstr>
      <vt:lpstr>Assessment</vt:lpstr>
      <vt:lpstr>Instructions </vt:lpstr>
      <vt:lpstr>Chrome Music Lab</vt:lpstr>
      <vt:lpstr>Incredibox</vt:lpstr>
      <vt:lpstr>Bitesize Beats</vt:lpstr>
      <vt:lpstr>PBS String Thing</vt:lpstr>
      <vt:lpstr>Music Tech Teacher - Tons of Music Games</vt:lpstr>
      <vt:lpstr>DON’T FORGET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MAY 4-11 K-5 LAST NTI WEEK</dc:title>
  <dc:creator>Myra Kean</dc:creator>
  <cp:lastModifiedBy>Kean, Myra</cp:lastModifiedBy>
  <cp:revision>1</cp:revision>
  <dcterms:modified xsi:type="dcterms:W3CDTF">2020-05-04T15:19:39Z</dcterms:modified>
</cp:coreProperties>
</file>