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ld Standard TT" panose="020B0604020202020204" charset="0"/>
      <p:regular r:id="rId14"/>
      <p:bold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15291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001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353dede36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353dede36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4740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353dede36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353dede36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98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353dede36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353dede36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25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353dede36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353dede36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926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353dede36_0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353dede36_0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074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353dede36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353dede36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569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353dede36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353dede36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3969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353dede36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353dede36_0_4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3975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353dede36_0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353dede36_0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432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353dede36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353dede36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56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ictechteacher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lab.chromeexperiments.com/Experi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redibox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esizebeat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bskids.org/designsquad/games/string_thing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K-5 NTI WEEK 4-6 Music Choice Board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13-May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Tech Teacher - Tons of Music Games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243425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https://www.musictechteacher.com/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Click on “GAMES/QUIZZES”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FORGET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SHARE PICTURES OR PROJECTS WITH MS. KEAN.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ENJOY!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455500" y="490300"/>
            <a:ext cx="65544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grades 3-5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8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MU:CR1.1.3a.4a.5a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Improvise rhythmic, melodic, and harmonic ideas and explain connection to purpose and context such as social cultural and historical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 1.1.3a.4a.5b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Generate musical ideas such as rhythms, melodies, and accompaniment patterns within specific related tonalities, meters, and simple chord changes.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MU:Cr2.1.3a.4a.5a Demonstrate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selected and developed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improvisations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arrangements,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compositions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to express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intent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, and explain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connection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to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context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MU:Cr2.1.3a.4a.5b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- NTI Instruction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 can explore a variety of Digital Music Resources to create music and reinforce elements of music such as beat, tempo, rhythm, iconic notation and form.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 can share my creations with my teacher or send a picture of my work.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Explore the following Music resources during NTI days.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Complete a project,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OR explore the Music Resource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Be sure to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 share it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 with Ms. Kean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" sz="2400" b="1">
                <a:latin typeface="Arial"/>
                <a:ea typeface="Arial"/>
                <a:cs typeface="Arial"/>
                <a:sym typeface="Arial"/>
              </a:rPr>
              <a:t>send a picture 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of yourself while using the resource.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Have Fun!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Chrome Music Lab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232050" y="1126075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https://musiclab.chromeexperiments.com/Experiments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What is Chrome Music Lab?</a:t>
            </a:r>
            <a:endParaRPr sz="2400" b="1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Chrome Music Lab is a website that makes learning music more accessible through fun, hands-on experiments.</a:t>
            </a:r>
            <a:endParaRPr sz="24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Incredibox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http://www.incredibox.com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125" y="1616875"/>
            <a:ext cx="7373850" cy="301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Bitesize Beats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http://www.bitesizebeats.com/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450" y="1685150"/>
            <a:ext cx="4285875" cy="29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PBS String Thing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http://pbskids.org/designsquad/games/string_thing/index.html</a:t>
            </a: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450" y="1958250"/>
            <a:ext cx="3732450" cy="19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(16:9)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Old Standard TT</vt:lpstr>
      <vt:lpstr>Arial</vt:lpstr>
      <vt:lpstr>Paperback</vt:lpstr>
      <vt:lpstr>K-5 NTI WEEK 4-6 Music Choice Board</vt:lpstr>
      <vt:lpstr>National Standards grades 3-5</vt:lpstr>
      <vt:lpstr>Learning Target - NTI Instruction</vt:lpstr>
      <vt:lpstr>Assessment</vt:lpstr>
      <vt:lpstr>Instructions </vt:lpstr>
      <vt:lpstr>Chrome Music Lab</vt:lpstr>
      <vt:lpstr>Incredibox</vt:lpstr>
      <vt:lpstr>Bitesize Beats</vt:lpstr>
      <vt:lpstr>PBS String Thing</vt:lpstr>
      <vt:lpstr>Music Tech Teacher - Tons of Music Games</vt:lpstr>
      <vt:lpstr>DON’T FORGET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K-5 NTI WEEK 4-6 Music Choice Board</dc:title>
  <dc:creator>Myra Kean</dc:creator>
  <cp:lastModifiedBy>Kean, Myra</cp:lastModifiedBy>
  <cp:revision>1</cp:revision>
  <dcterms:modified xsi:type="dcterms:W3CDTF">2020-04-13T15:23:25Z</dcterms:modified>
</cp:coreProperties>
</file>