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Roboto Slab" panose="020B0604020202020204" charset="0"/>
      <p:regular r:id="rId15"/>
      <p:bold r:id="rId16"/>
    </p:embeddedFont>
    <p:embeddedFont>
      <p:font typeface="Roboto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40f2809377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40f2809377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 K-1 only use lines 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Next week k-1 use spaces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2 gr uses lines and spaces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410623872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410623872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4106238728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4106238728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0f2809377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0f2809377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40f2809377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40f2809377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40f2809377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40f2809377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0f2809377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0f2809377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10623872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410623872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0f2809377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0f2809377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0f2809377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40f2809377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40f2809377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40f2809377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Sept 20-29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0" y="3049450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Treble Staff Centers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K-5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</a:t>
            </a:r>
            <a:endParaRPr/>
          </a:p>
        </p:txBody>
      </p:sp>
      <p:sp>
        <p:nvSpPr>
          <p:cNvPr id="118" name="Google Shape;118;p22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4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highlight>
                  <a:srgbClr val="FF0000"/>
                </a:highlight>
              </a:rPr>
              <a:t>Activeboard</a:t>
            </a:r>
            <a:r>
              <a:rPr lang="en"/>
              <a:t> - music instrument match (music tech teacher.com) instrument concentration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highlight>
                  <a:srgbClr val="FF0000"/>
                </a:highlight>
              </a:rPr>
              <a:t>Music White Boards </a:t>
            </a:r>
            <a:r>
              <a:rPr lang="en"/>
              <a:t>- draw a Line# card or a Space # card and draw a whole note on the whiteboard that correctly matches the line or space number.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highlight>
                  <a:srgbClr val="FF0000"/>
                </a:highlight>
              </a:rPr>
              <a:t>Staff on floor</a:t>
            </a:r>
            <a:r>
              <a:rPr lang="en"/>
              <a:t> -draw a Line# card or a Space # card. Put a paper plate (whole note) on the staff that correctly matches the line or space number on the students’ card.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highlight>
                  <a:srgbClr val="FF0000"/>
                </a:highlight>
              </a:rPr>
              <a:t>Ipad</a:t>
            </a:r>
            <a:r>
              <a:rPr lang="en"/>
              <a:t> music matching game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highlight>
                  <a:srgbClr val="FF0000"/>
                </a:highlight>
              </a:rPr>
              <a:t>Worksheet - </a:t>
            </a:r>
            <a:r>
              <a:rPr lang="en"/>
              <a:t>number lines and spaces Kgarten and 1st. Spaces for 2nd grade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124" name="Google Shape;124;p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Students rotate through each Center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130" name="Google Shape;130;p2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Observation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Mastery of each center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 3rd, 4th, 5th Grade</a:t>
            </a: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5th Grade - MU:Pr4.2.5a Demonstrate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understanding of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elements of music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pitch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in music selected for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4th grade -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MU:Pr4.2.4a Demonstrate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understanding of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elements of music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pitch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in music selected for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 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3rd grade - 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MU:Pr4.2.3a Demonstrate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understanding of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elements of music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pitch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in music selected for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 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</a:t>
            </a:r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I can use standard notation and organize music elements to create musical ideas.  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 Explain Centers</a:t>
            </a:r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4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highlight>
                  <a:srgbClr val="FF0000"/>
                </a:highlight>
              </a:rPr>
              <a:t>STAFF ON FLOOR </a:t>
            </a:r>
            <a:r>
              <a:rPr lang="en"/>
              <a:t>- student draws a card from the pile.  Student must use paper plates as notes and spell the note on the card.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highlight>
                  <a:srgbClr val="FF0000"/>
                </a:highlight>
              </a:rPr>
              <a:t>IPADS </a:t>
            </a:r>
            <a:r>
              <a:rPr lang="en"/>
              <a:t>- Name That Note App  students use 6 ipads to  name notes on staff.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highlight>
                  <a:srgbClr val="FF0000"/>
                </a:highlight>
              </a:rPr>
              <a:t>ACTIVE BOARD</a:t>
            </a:r>
            <a:r>
              <a:rPr lang="en"/>
              <a:t> - Rhythm Hoop Shoot on musictechteacher.com (have a chart of rhythm notes for students to refer to.)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highlight>
                  <a:srgbClr val="FF0000"/>
                </a:highlight>
              </a:rPr>
              <a:t>STUDENT WHITE BOARDS </a:t>
            </a:r>
            <a:r>
              <a:rPr lang="en"/>
              <a:t>-  6 white boards, Students draw a card with a word on it.  Students use white board to write the word on the staff using whole notes.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highlight>
                  <a:srgbClr val="FF0000"/>
                </a:highlight>
              </a:rPr>
              <a:t>CHROMEBOOKS</a:t>
            </a:r>
            <a:r>
              <a:rPr lang="en"/>
              <a:t> - classicsforkids.com Play NOTE NAME game -spell the word game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Students rotate through 5 centers, completing each activity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Observation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Mastery of each center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Sept 20-25</a:t>
            </a:r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subTitle" idx="1"/>
          </p:nvPr>
        </p:nvSpPr>
        <p:spPr>
          <a:xfrm>
            <a:off x="1680300" y="3049450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K,1,2 Grade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Treble Staff Centers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</a:t>
            </a:r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Kindergarten - </a:t>
            </a:r>
            <a:endParaRPr sz="1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MU:Cr2.1.Kb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organize personal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MU:Re7.2.Ka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demonstrate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a specific music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concept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beat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melodic direction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is used in music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1st grade</a:t>
            </a:r>
            <a:endParaRPr sz="1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MU:Cr2.1.1b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limited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guidance,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and organize personal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MU:Pr4.2.1b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analyzing selected music, read and perform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rhythmic patterns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2nd grade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MU:Cr2.1.2b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limited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guidance,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and organize personal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MU:Pr4.2.2b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analyzing selected music, read and perform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rhythmic patterns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</a:t>
            </a:r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387900" y="1464749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 can use music elements in centers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514</Words>
  <Application>Microsoft Office PowerPoint</Application>
  <PresentationFormat>On-screen Show (16:9)</PresentationFormat>
  <Paragraphs>59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Roboto Slab</vt:lpstr>
      <vt:lpstr>Roboto</vt:lpstr>
      <vt:lpstr>Times New Roman</vt:lpstr>
      <vt:lpstr>Arial</vt:lpstr>
      <vt:lpstr>Marina</vt:lpstr>
      <vt:lpstr>Music  Sept 20-29</vt:lpstr>
      <vt:lpstr>National Standards 3rd, 4th, 5th Grade</vt:lpstr>
      <vt:lpstr>Learning Target</vt:lpstr>
      <vt:lpstr>Mini-Lesson Explain Centers</vt:lpstr>
      <vt:lpstr>Activity</vt:lpstr>
      <vt:lpstr>Assessment</vt:lpstr>
      <vt:lpstr>Music  Sept 20-25</vt:lpstr>
      <vt:lpstr>National Standards</vt:lpstr>
      <vt:lpstr>Learning Target</vt:lpstr>
      <vt:lpstr>Mini-Lesson</vt:lpstr>
      <vt:lpstr>Activity</vt:lpstr>
      <vt:lpstr>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 Sept 20-29</dc:title>
  <dc:creator>Kean, Myra</dc:creator>
  <cp:lastModifiedBy>Kean, Myra</cp:lastModifiedBy>
  <cp:revision>1</cp:revision>
  <dcterms:modified xsi:type="dcterms:W3CDTF">2019-09-26T13:35:07Z</dcterms:modified>
</cp:coreProperties>
</file>