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Roboto Slab" panose="020B0604020202020204" charset="0"/>
      <p:regular r:id="rId23"/>
      <p:bold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Alfa Slab One" panose="020B0604020202020204" charset="0"/>
      <p:regular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095b3101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095b3101e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095b3101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095b3101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95b3101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95b3101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0c1fa6d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0c1fa6d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0c1fa6de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0c1fa6de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0c1fa6de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0c1fa6de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ffb8d09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ffb8d09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0c1fa6de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0c1fa6de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0c1fa6de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0c1fa6de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ffb8d09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ffb8d09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95b3101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95b3101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95b3101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95b3101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95b310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95b310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8f40f7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08f40f7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08f40f7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08f40f7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8f40f7c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8f40f7c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095b3101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095b3101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095b3101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095b3101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 20-25</a:t>
            </a:r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Treble Staff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3-5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to Students</a:t>
            </a:r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313900" y="1276025"/>
            <a:ext cx="8368200" cy="3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GOOGLE web browser on your Chromebook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the search bar, type in the following address: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Musictechteacher.com</a:t>
            </a:r>
            <a:endParaRPr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Click top tab QUIZZES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Scroll Down and in second column Choose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TREBLE CLEF NOTE RALLY</a:t>
            </a:r>
            <a:r>
              <a:rPr lang="en"/>
              <a:t>     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TREBLE CLEF WORD WARRIOR</a:t>
            </a:r>
            <a:endParaRPr>
              <a:solidFill>
                <a:srgbClr val="00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Treble Clef Sports Blaster</a:t>
            </a:r>
            <a:endParaRPr>
              <a:solidFill>
                <a:srgbClr val="00FF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Assessment/Reflection</a:t>
            </a:r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Treble Staff Exit Quiz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Handout Paper and Pencils</a:t>
            </a:r>
            <a:endParaRPr sz="2400"/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Proxima Nova"/>
              <a:buAutoNum type="arabicPeriod"/>
            </a:pPr>
            <a:r>
              <a:rPr lang="en" sz="36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Put your name on your paper</a:t>
            </a:r>
            <a:endParaRPr sz="3600">
              <a:solidFill>
                <a:srgbClr val="FFFF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Proxima Nova"/>
              <a:buAutoNum type="arabicPeriod"/>
            </a:pPr>
            <a:r>
              <a:rPr lang="en" sz="36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Number your paper 1-16</a:t>
            </a:r>
            <a:endParaRPr sz="3600">
              <a:solidFill>
                <a:srgbClr val="FFFF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Slip Quiz</a:t>
            </a:r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0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Name each note.</a:t>
            </a:r>
            <a:endParaRPr/>
          </a:p>
        </p:txBody>
      </p:sp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9949"/>
            <a:ext cx="9144001" cy="186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6"/>
          <p:cNvSpPr txBox="1"/>
          <p:nvPr/>
        </p:nvSpPr>
        <p:spPr>
          <a:xfrm>
            <a:off x="354750" y="3326625"/>
            <a:ext cx="8746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         2.          3.       4.         5.      6.       7.        8.         9.      10.    11.     12.      13.    14.        15.    16.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 20-25</a:t>
            </a:r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Treble Staff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K-2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Kgtn grade-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 1.1.Ka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With guidance, explore and experience music concepts such as beat and melodic contour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MU:Cr2.1.Kb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organize personal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technology. 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1st grade-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MU:Cr2.1.1b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MU:Pr4.2.1b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grade -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MU:Cr1.1.2a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Improvise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and melodic patterns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specific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MU:Cr2.1.2b 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notation and/or recording technology to combine, sequence, and document personal </a:t>
            </a:r>
            <a:r>
              <a:rPr lang="en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I can identify a Treble Clef and line and space notes.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Lesson</a:t>
            </a:r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Review Treble Clef and Lines and spaces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472275" y="4264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is a Treble Clef?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9" name="Google Shape;2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725" y="1489825"/>
            <a:ext cx="4205975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 Slab"/>
              <a:buChar char="➢"/>
            </a:pPr>
            <a:r>
              <a:rPr lang="en">
                <a:solidFill>
                  <a:srgbClr val="FFFF00"/>
                </a:solidFill>
              </a:rPr>
              <a:t>Number the Lines using the White Board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lang="en">
                <a:solidFill>
                  <a:srgbClr val="FFFF00"/>
                </a:solidFill>
              </a:rPr>
              <a:t>Number the spaces using the White Board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lang="en">
                <a:solidFill>
                  <a:srgbClr val="FFFF00"/>
                </a:solidFill>
              </a:rPr>
              <a:t>kGARTEN - S or L Worksheet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lang="en">
                <a:solidFill>
                  <a:srgbClr val="FFFF00"/>
                </a:solidFill>
              </a:rPr>
              <a:t>2nd grade face worksheet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lang="en">
                <a:solidFill>
                  <a:srgbClr val="FFFF00"/>
                </a:solidFill>
              </a:rPr>
              <a:t>1ST - EGBDF WORKSHEET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lang="en">
                <a:solidFill>
                  <a:srgbClr val="FFFF00"/>
                </a:solidFill>
              </a:rPr>
              <a:t>Floor Race Game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909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006621"/>
              </a:solidFill>
            </a:endParaRPr>
          </a:p>
          <a:p>
            <a:pPr marL="0" marR="20320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050">
              <a:solidFill>
                <a:srgbClr val="006621"/>
              </a:solidFill>
            </a:endParaRPr>
          </a:p>
          <a:p>
            <a:pPr marL="0" marR="20320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050">
              <a:solidFill>
                <a:srgbClr val="0066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Assessment/Reflection</a:t>
            </a:r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Observation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Worksheet as exit slip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grade-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MU:Cr2.1.5b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4th grade-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MU:Cr2.1.4b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 </a:t>
            </a:r>
            <a:r>
              <a:rPr lang="en"/>
              <a:t>3rd grade -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MU:Cr2.1.3b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Grades 3, 4, 5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 can identify the notes in the Treble Staff.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Review Lines/Spaces of the Treble Staff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Notes</a:t>
            </a:r>
            <a:endParaRPr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76" y="1144125"/>
            <a:ext cx="7259075" cy="37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Notes</a:t>
            </a:r>
            <a:endParaRPr/>
          </a:p>
        </p:txBody>
      </p:sp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03" y="1489825"/>
            <a:ext cx="8621796" cy="27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Notes</a:t>
            </a:r>
            <a:endParaRPr/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00" y="1730177"/>
            <a:ext cx="7365525" cy="25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Using Chromebooks, students will use online music theory  to practice Treble Staff note naming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Musictechteacher.com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Treble Clef Note Rally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Treble Clef Word Warrior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Treble Clef Sports Blaster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Treble Clef Note Rally</a:t>
            </a:r>
            <a:endParaRPr/>
          </a:p>
        </p:txBody>
      </p:sp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35800"/>
            <a:ext cx="8207700" cy="38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(16:9)</PresentationFormat>
  <Paragraphs>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Roboto Slab</vt:lpstr>
      <vt:lpstr>Roboto</vt:lpstr>
      <vt:lpstr>Alfa Slab One</vt:lpstr>
      <vt:lpstr>Times New Roman</vt:lpstr>
      <vt:lpstr>Arial</vt:lpstr>
      <vt:lpstr>Proxima Nova</vt:lpstr>
      <vt:lpstr>Marina</vt:lpstr>
      <vt:lpstr>Gameday</vt:lpstr>
      <vt:lpstr>Music  Sept 20-25</vt:lpstr>
      <vt:lpstr>National Standards</vt:lpstr>
      <vt:lpstr>Learning Target</vt:lpstr>
      <vt:lpstr>Mini-Lesson</vt:lpstr>
      <vt:lpstr>Line Notes</vt:lpstr>
      <vt:lpstr>Line Notes</vt:lpstr>
      <vt:lpstr>Space Notes</vt:lpstr>
      <vt:lpstr>Activity</vt:lpstr>
      <vt:lpstr>Treble Clef Note Rally</vt:lpstr>
      <vt:lpstr>Directions to Students</vt:lpstr>
      <vt:lpstr>Assessment/Reflection</vt:lpstr>
      <vt:lpstr>Exit Slip Quiz</vt:lpstr>
      <vt:lpstr>Music  Sept 20-25</vt:lpstr>
      <vt:lpstr>National Standards</vt:lpstr>
      <vt:lpstr>Learning Target</vt:lpstr>
      <vt:lpstr>Mini Lesson</vt:lpstr>
      <vt:lpstr>What is a Treble Clef?</vt:lpstr>
      <vt:lpstr>Activities</vt:lpstr>
      <vt:lpstr> Assessment/Reflection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 Sept 20-25</dc:title>
  <dc:creator>Kean, Myra</dc:creator>
  <cp:lastModifiedBy>Kean, Myra</cp:lastModifiedBy>
  <cp:revision>1</cp:revision>
  <dcterms:modified xsi:type="dcterms:W3CDTF">2019-09-26T13:34:38Z</dcterms:modified>
</cp:coreProperties>
</file>