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embeddedFontLst>
    <p:embeddedFont>
      <p:font typeface="Roboto Slab" panose="020B0604020202020204" charset="0"/>
      <p:regular r:id="rId24"/>
      <p:bold r:id="rId25"/>
    </p:embeddedFont>
    <p:embeddedFont>
      <p:font typeface="Tahoma" panose="020B0604030504040204" pitchFamily="34" charset="0"/>
      <p:regular r:id="rId26"/>
      <p:bold r:id="rId27"/>
    </p:embeddedFont>
    <p:embeddedFont>
      <p:font typeface="Roboto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87cfd58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b87cfd58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b87cfd58a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b87cfd58a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b87cfd58a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b87cfd58a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e2f42a3a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e2f42a3a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b87cfd58a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b87cfd58a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b87cfd58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b87cfd58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0e49c2d44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0e49c2d44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0e49c2d44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0e49c2d44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0e49c2d44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70e49c2d44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0e49c2d44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70e49c2d44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0e49c2d44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70e49c2d44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e2f42a3a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e2f42a3a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70e49c2d44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70e49c2d44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e2f42a3a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e2f42a3a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00f5fca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00f5fca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e2f42a3a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e2f42a3a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e2f42a3a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e2f42a3a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e2f42a3ae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e2f42a3ae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e2f42a3a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e2f42a3a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b87cfd58a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b87cfd58a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5" name="Google Shape;65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5" name="Google Shape;75;p1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6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84" name="Google Shape;84;p16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6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6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06" name="Google Shape;106;p20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0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0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0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5" name="Google Shape;11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2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25" name="Google Shape;125;p2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rgbClr val="C9DAF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12-17</a:t>
            </a:r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 Karate 5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</a:t>
            </a:r>
            <a:endParaRPr/>
          </a:p>
        </p:txBody>
      </p:sp>
      <p:sp>
        <p:nvSpPr>
          <p:cNvPr id="196" name="Google Shape;196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listen and identify different styles of Jazz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202" name="Google Shape;202;p35"/>
          <p:cNvSpPr txBox="1">
            <a:spLocks noGrp="1"/>
          </p:cNvSpPr>
          <p:nvPr>
            <p:ph type="body" idx="1"/>
          </p:nvPr>
        </p:nvSpPr>
        <p:spPr>
          <a:xfrm>
            <a:off x="346775" y="14811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Bingo Expectations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208" name="Google Shape;208;p3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Jazz Bingo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Listening Activity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214" name="Google Shape;214;p3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>
            <a:spLocks noGrp="1"/>
          </p:cNvSpPr>
          <p:nvPr>
            <p:ph type="ctrTitle"/>
          </p:nvPr>
        </p:nvSpPr>
        <p:spPr>
          <a:xfrm>
            <a:off x="1479452" y="127500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12-17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subTitle" idx="1"/>
          </p:nvPr>
        </p:nvSpPr>
        <p:spPr>
          <a:xfrm>
            <a:off x="1396125" y="3167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 Works On the Railroad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K, 1, 2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Irish Folksongs</a:t>
            </a:r>
            <a:endParaRPr/>
          </a:p>
        </p:txBody>
      </p:sp>
      <p:sp>
        <p:nvSpPr>
          <p:cNvPr id="226" name="Google Shape;226;p39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Music  K-5   March 12-17 Pat Works on the Railroad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 K-5</a:t>
            </a:r>
            <a:endParaRPr/>
          </a:p>
        </p:txBody>
      </p:sp>
      <p:sp>
        <p:nvSpPr>
          <p:cNvPr id="232" name="Google Shape;232;p40"/>
          <p:cNvSpPr txBox="1">
            <a:spLocks noGrp="1"/>
          </p:cNvSpPr>
          <p:nvPr>
            <p:ph type="body" idx="1"/>
          </p:nvPr>
        </p:nvSpPr>
        <p:spPr>
          <a:xfrm>
            <a:off x="311700" y="902250"/>
            <a:ext cx="8520600" cy="40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1.1.2a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MU:Cr1.1.2b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MU:Cr2.1.2a </a:t>
            </a:r>
            <a:endParaRPr sz="2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238" name="Google Shape;238;p4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perform an Irish Folk song by singing, dancing and playing instruments.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 Lesson Gr K-5</a:t>
            </a:r>
            <a:endParaRPr/>
          </a:p>
        </p:txBody>
      </p:sp>
      <p:sp>
        <p:nvSpPr>
          <p:cNvPr id="244" name="Google Shape;244;p4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xylophone expectations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Watch Dance of Pat works on the railroad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250" name="Google Shape;250;p4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Perform, sing, dance Pat Works on the Railroad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Rotate dancing and playing instruments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4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performance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level 1-9 on guitar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 Class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387900" y="1334900"/>
            <a:ext cx="8368200" cy="3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</a:t>
            </a:r>
            <a:r>
              <a:rPr lang="en" sz="2400"/>
              <a:t>Guitar Levels 1-9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OR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Alternate Assignment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String Number Review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Chord Diagram Review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71" name="Google Shape;171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Google classroom Level 1-4 guitar video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Practice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 and with others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7" name="Google Shape;177;p3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12-17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2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Jazz Bingo 3,4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3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MU:Cn11.0.3a, 4a, 5a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understanding of relationships between music and the other arts, other disciplines, varied contexts, and daily life. </a:t>
            </a: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33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3, 4, 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(16:9)</PresentationFormat>
  <Paragraphs>97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Roboto Slab</vt:lpstr>
      <vt:lpstr>Tahoma</vt:lpstr>
      <vt:lpstr>Roboto</vt:lpstr>
      <vt:lpstr>Times New Roman</vt:lpstr>
      <vt:lpstr>Marina</vt:lpstr>
      <vt:lpstr>Geometric</vt:lpstr>
      <vt:lpstr>Music  March 12-17</vt:lpstr>
      <vt:lpstr>        National Standards </vt:lpstr>
      <vt:lpstr>Learning Target   5th Grade Guitar</vt:lpstr>
      <vt:lpstr>5th Grade Class</vt:lpstr>
      <vt:lpstr>Mini-Lesson</vt:lpstr>
      <vt:lpstr>Activity</vt:lpstr>
      <vt:lpstr>Assessment</vt:lpstr>
      <vt:lpstr>Music  March 12-17 </vt:lpstr>
      <vt:lpstr>        National Standards </vt:lpstr>
      <vt:lpstr>Learning Target  </vt:lpstr>
      <vt:lpstr>Mini-Lesson</vt:lpstr>
      <vt:lpstr>Activity</vt:lpstr>
      <vt:lpstr>Assessment</vt:lpstr>
      <vt:lpstr>Music  March 12-17 </vt:lpstr>
      <vt:lpstr>Irish Folksongs</vt:lpstr>
      <vt:lpstr>National Standards  K-5</vt:lpstr>
      <vt:lpstr>Learning Target</vt:lpstr>
      <vt:lpstr>Mini Lesson Gr K-5</vt:lpstr>
      <vt:lpstr>Activity</vt:lpstr>
      <vt:lpstr>Assessment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March 12-17</dc:title>
  <dc:creator>Kean, Myra</dc:creator>
  <cp:lastModifiedBy>Kean, Myra</cp:lastModifiedBy>
  <cp:revision>1</cp:revision>
  <dcterms:modified xsi:type="dcterms:W3CDTF">2020-03-04T14:52:39Z</dcterms:modified>
</cp:coreProperties>
</file>