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Arial Narrow" panose="020B0606020202030204" pitchFamily="34" charset="0"/>
      <p:regular r:id="rId22"/>
      <p:bold r:id="rId23"/>
      <p:italic r:id="rId24"/>
      <p:boldItalic r:id="rId25"/>
    </p:embeddedFont>
    <p:embeddedFont>
      <p:font typeface="Roboto Slab" panose="020B0604020202020204" charset="0"/>
      <p:regular r:id="rId26"/>
      <p:bold r:id="rId27"/>
    </p:embeddedFont>
    <p:embeddedFont>
      <p:font typeface="Tahoma" panose="020B0604030504040204" pitchFamily="34" charset="0"/>
      <p:regular r:id="rId28"/>
      <p:bold r:id="rId29"/>
    </p:embeddedFont>
    <p:embeddedFont>
      <p:font typeface="Roboto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b87cfd58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b87cfd58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b87cfd58a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b87cfd58a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b87cfd58a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b87cfd58a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e2f42a3ae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e2f42a3ae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b87cfd58a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b87cfd58a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b87cfd58a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b87cfd58a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d8a46dbc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d8a46dbc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d8a46dbc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d8a46dbc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d8a46dbc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d8a46dbc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6d8a46dbc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6d8a46dbc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d8a46dbc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d8a46dbc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e2f42a3a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e2f42a3a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e2f42a3a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e2f42a3a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00f5fca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00f5fca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e2f42a3a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e2f42a3a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e2f42a3a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e2f42a3a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e2f42a3ae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e2f42a3ae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e2f42a3a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e2f42a3a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b87cfd58a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b87cfd58a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6tW54kRfHs&amp;list=PLG4_SXEu-LTF42mVTtVV9YqhPaeUmwMZ8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5-11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466200" y="3181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 Karate 5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</a:t>
            </a:r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can 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discuss how Jazz Music was invented and how it affected American history.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346775" y="14811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Google Classroom Instructions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DVD 6 minutes Jazz Video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Google Classroom “Jazz”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ahoma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Read each slide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ahoma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Listen to the Jazz links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ahoma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Answer the question on the last slide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ahoma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Turn In Your Paper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Questioning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Exit Question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ctrTitle"/>
          </p:nvPr>
        </p:nvSpPr>
        <p:spPr>
          <a:xfrm>
            <a:off x="1479452" y="127500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5-11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subTitle" idx="1"/>
          </p:nvPr>
        </p:nvSpPr>
        <p:spPr>
          <a:xfrm>
            <a:off x="1396125" y="3167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Jazz Boomwhackers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Grades K, 1, 2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387900" y="1777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</a:t>
            </a:r>
            <a:endParaRPr/>
          </a:p>
        </p:txBody>
      </p:sp>
      <p:sp>
        <p:nvSpPr>
          <p:cNvPr id="150" name="Google Shape;150;p27"/>
          <p:cNvSpPr txBox="1">
            <a:spLocks noGrp="1"/>
          </p:cNvSpPr>
          <p:nvPr>
            <p:ph type="body" idx="1"/>
          </p:nvPr>
        </p:nvSpPr>
        <p:spPr>
          <a:xfrm>
            <a:off x="311375" y="1325350"/>
            <a:ext cx="8368200" cy="3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- 2nd Grade</a:t>
            </a:r>
            <a:endParaRPr sz="12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guidance,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discuss personal reasons for selecting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represent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MU:Cr3.1.1a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discuss and apply personal, peer, and teacher feedback to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guidance,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discuss personal reasons for selecting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represent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MU:Cr3.1.Ka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discuss and apply personal, peer, and teacher feedback to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219261" y="1377398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rPr>
              <a:t>I can play a jazz song using boomwhackers</a:t>
            </a: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62" name="Google Shape;162;p2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Play When the Saints Go Marching In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Play Basin St. Blues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Discuss Jazz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8" name="Google Shape;168;p30"/>
          <p:cNvSpPr txBox="1"/>
          <p:nvPr/>
        </p:nvSpPr>
        <p:spPr>
          <a:xfrm>
            <a:off x="514475" y="1144125"/>
            <a:ext cx="8139900" cy="3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Listen to 2 Jazz songs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Watch Jazz video for young kids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https://www.youtube.com/watch?v=t6tW54kRfHs&amp;list=PLG4_SXEu-LTF42mVTtVV9YqhPaeUmwMZ8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Play Jazz songs on b</a:t>
            </a:r>
            <a:endParaRPr sz="2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74" name="Google Shape;174;p3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Questioning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Whole group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level 1-9 on guitar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 Class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334900"/>
            <a:ext cx="8368200" cy="36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 </a:t>
            </a:r>
            <a:r>
              <a:rPr lang="en" sz="2400"/>
              <a:t>Guitar Levels 1-9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OR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Google Classroom Assignment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“Jazz”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Folders will be passed out, put returned papers in your folders.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String Number Review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Chord Diagram Review</a:t>
            </a: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Google classroom Level 1-4 guitar video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Practice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 and with others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5-11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ubTitle" idx="1"/>
          </p:nvPr>
        </p:nvSpPr>
        <p:spPr>
          <a:xfrm>
            <a:off x="1466200" y="3181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Jazz 3,4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7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MU:Cn11.0.3a, 4a, 5a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understanding of relationships between music and the other arts, other disciplines, varied contexts, and daily life. </a:t>
            </a: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21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3, 4, 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On-screen Show (16:9)</PresentationFormat>
  <Paragraphs>112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Roboto Slab</vt:lpstr>
      <vt:lpstr>Tahoma</vt:lpstr>
      <vt:lpstr>Roboto</vt:lpstr>
      <vt:lpstr>Times New Roman</vt:lpstr>
      <vt:lpstr>Marina</vt:lpstr>
      <vt:lpstr>Music  March 5-11</vt:lpstr>
      <vt:lpstr>        National Standards </vt:lpstr>
      <vt:lpstr>Learning Target   5th Grade Guitar</vt:lpstr>
      <vt:lpstr>5th Grade Class</vt:lpstr>
      <vt:lpstr>Mini-Lesson</vt:lpstr>
      <vt:lpstr>Activity</vt:lpstr>
      <vt:lpstr>Assessment</vt:lpstr>
      <vt:lpstr>Music  March 5-11 </vt:lpstr>
      <vt:lpstr>        National Standards </vt:lpstr>
      <vt:lpstr>Learning Target  </vt:lpstr>
      <vt:lpstr>Mini-Lesson</vt:lpstr>
      <vt:lpstr>Activity</vt:lpstr>
      <vt:lpstr>Assessment</vt:lpstr>
      <vt:lpstr>Music  March 5-11 </vt:lpstr>
      <vt:lpstr>National Standards 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March 5-11</dc:title>
  <dc:creator>Kean, Myra</dc:creator>
  <cp:lastModifiedBy>Kean, Myra</cp:lastModifiedBy>
  <cp:revision>1</cp:revision>
  <dcterms:modified xsi:type="dcterms:W3CDTF">2020-03-04T14:51:02Z</dcterms:modified>
</cp:coreProperties>
</file>