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embeddedFontLst>
    <p:embeddedFont>
      <p:font typeface="Roboto" panose="020B0604020202020204" charset="0"/>
      <p:regular r:id="rId16"/>
      <p:bold r:id="rId17"/>
      <p:italic r:id="rId18"/>
      <p:boldItalic r:id="rId19"/>
    </p:embeddedFont>
    <p:embeddedFont>
      <p:font typeface="Roboto Slab" panose="020B060402020202020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font" Target="fonts/font6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35342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f6f9a2b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f6f9a2b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f6f9a2b87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f6f9a2b87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f6f9a2b87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5f6f9a2b87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f6f9a2b87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5f6f9a2b87_0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f6f9a2b8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f6f9a2b8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f6f9a2b8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f6f9a2b8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f6f9a2b8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f6f9a2b8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f6f9a2b87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f6f9a2b87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f6f9a2b87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f6f9a2b87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f6f9a2b87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f6f9a2b87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f6f9a2b87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f6f9a2b87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f6f9a2b87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5f6f9a2b87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56" name="Google Shape;56;p14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57" name="Google Shape;57;p14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4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15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Google Shape;66;p1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Google Shape;71;p17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Google Shape;80;p19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6" name="Google Shape;86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9" name="Google Shape;89;p21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0" name="Google Shape;90;p21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96" name="Google Shape;96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3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0" name="Google Shape;100;p23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1" name="Google Shape;101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August 12-16</a:t>
            </a:r>
            <a:endParaRPr/>
          </a:p>
        </p:txBody>
      </p:sp>
      <p:sp>
        <p:nvSpPr>
          <p:cNvPr id="109" name="Google Shape;109;p25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Symbolically Speaking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Grade 3-5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63" name="Google Shape;163;p3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Expectations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Listen to Gilly Good morning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69" name="Google Shape;169;p35"/>
          <p:cNvSpPr txBox="1">
            <a:spLocks noGrp="1"/>
          </p:cNvSpPr>
          <p:nvPr>
            <p:ph type="body" idx="1"/>
          </p:nvPr>
        </p:nvSpPr>
        <p:spPr>
          <a:xfrm>
            <a:off x="490325" y="156947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006621"/>
              </a:solidFill>
            </a:endParaRPr>
          </a:p>
          <a:p>
            <a:pPr marL="457200" lvl="0" indent="-34290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Listen/ Sing Gilly Gilly Goodmorning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Add Hand claps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Add dance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Instrument rules/pass out boomwhackers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Copy cat boomwhackers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Gilly with Boomwhackers</a:t>
            </a:r>
            <a:endParaRPr>
              <a:solidFill>
                <a:srgbClr val="FFFFFF"/>
              </a:solidFill>
            </a:endParaRPr>
          </a:p>
          <a:p>
            <a:pPr marL="0" marR="203200" lvl="0" indent="0" algn="l" rtl="0">
              <a:spcBef>
                <a:spcPts val="100"/>
              </a:spcBef>
              <a:spcAft>
                <a:spcPts val="0"/>
              </a:spcAft>
              <a:buNone/>
            </a:pPr>
            <a:endParaRPr sz="1050">
              <a:solidFill>
                <a:srgbClr val="006621"/>
              </a:solidFill>
            </a:endParaRPr>
          </a:p>
          <a:p>
            <a:pPr marL="0" marR="203200" lvl="0" indent="0" algn="l" rtl="0">
              <a:spcBef>
                <a:spcPts val="1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75" name="Google Shape;175;p3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Performance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Observation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55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5th grade- </a:t>
            </a:r>
            <a:r>
              <a:rPr lang="en" b="1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MU:Cr2.1.5b </a:t>
            </a:r>
            <a:r>
              <a:rPr lang="en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b="1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b="1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two-chord harmonic </a:t>
            </a:r>
            <a:r>
              <a:rPr lang="en" b="1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>
              <a:solidFill>
                <a:schemeClr val="accent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4th grade- </a:t>
            </a:r>
            <a:r>
              <a:rPr lang="en" b="1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MU:Cr2.1.4b </a:t>
            </a:r>
            <a:r>
              <a:rPr lang="en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b="1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b="1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two-chord harmonic </a:t>
            </a:r>
            <a:r>
              <a:rPr lang="en" b="1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>
              <a:solidFill>
                <a:schemeClr val="accent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/>
              <a:t> </a:t>
            </a:r>
            <a:r>
              <a:rPr lang="en"/>
              <a:t>3rd grade - </a:t>
            </a:r>
            <a:r>
              <a:rPr lang="en" b="1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MU:Cr2.1.3b </a:t>
            </a:r>
            <a:r>
              <a:rPr lang="en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b="1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b="1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two-chord harmonic </a:t>
            </a:r>
            <a:r>
              <a:rPr lang="en" b="1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>
              <a:solidFill>
                <a:schemeClr val="accent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Grades 3, 4, 5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 can identify music element symbols and their meaning.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27" name="Google Shape;127;p2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➢"/>
            </a:pPr>
            <a:r>
              <a:rPr lang="en" sz="3600"/>
              <a:t>Review symbols of music elements.</a:t>
            </a:r>
            <a:endParaRPr sz="3600"/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○"/>
            </a:pPr>
            <a:r>
              <a:rPr lang="en" sz="3600"/>
              <a:t>Review on active board</a:t>
            </a:r>
            <a:endParaRPr sz="3600"/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○"/>
            </a:pPr>
            <a:r>
              <a:rPr lang="en" sz="3600"/>
              <a:t>Class fills in symbols</a:t>
            </a:r>
            <a:endParaRPr sz="3600"/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○"/>
            </a:pPr>
            <a:r>
              <a:rPr lang="en" sz="3600"/>
              <a:t>Study chart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33" name="Google Shape;133;p2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teams -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First team to buzz in has opportunity to draw correct symbol on active board.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correct, team gets a point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wrong answer second team is allowed to draw correct symbol.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Teacher read symbol name - student must buzz and draw.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Assessment/Reflection</a:t>
            </a:r>
            <a:endParaRPr/>
          </a:p>
        </p:txBody>
      </p:sp>
      <p:sp>
        <p:nvSpPr>
          <p:cNvPr id="139" name="Google Shape;139;p3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Active Board Game in two teams.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observation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August 12-16</a:t>
            </a:r>
            <a:endParaRPr/>
          </a:p>
        </p:txBody>
      </p:sp>
      <p:sp>
        <p:nvSpPr>
          <p:cNvPr id="145" name="Google Shape;145;p31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Gilly Gilly Good Morning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Grade K-2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151" name="Google Shape;151;p32"/>
          <p:cNvSpPr txBox="1">
            <a:spLocks noGrp="1"/>
          </p:cNvSpPr>
          <p:nvPr>
            <p:ph type="body" idx="1"/>
          </p:nvPr>
        </p:nvSpPr>
        <p:spPr>
          <a:xfrm>
            <a:off x="387900" y="1144125"/>
            <a:ext cx="8368200" cy="37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Kgtn grade-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 1.1.Ka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With guidance, explore and experience music concepts such as beat and melodic contour</a:t>
            </a:r>
            <a:endParaRPr sz="1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1st grade-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MU:Cr2.1.1b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2nd grade -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MU:Cr1.1.2a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Improvise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rhythmic and melodic patterns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a specific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purpose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>
              <a:solidFill>
                <a:schemeClr val="accent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57" name="Google Shape;157;p3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I can sing a song on pitch and play instruments with correct tempo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On-screen Show (16:9)</PresentationFormat>
  <Paragraphs>51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Roboto</vt:lpstr>
      <vt:lpstr>Roboto Slab</vt:lpstr>
      <vt:lpstr>Simple Light</vt:lpstr>
      <vt:lpstr>Marina</vt:lpstr>
      <vt:lpstr>Music  August 12-16</vt:lpstr>
      <vt:lpstr>National Standards</vt:lpstr>
      <vt:lpstr>Learning Target</vt:lpstr>
      <vt:lpstr>Mini-Lesson</vt:lpstr>
      <vt:lpstr>Activity</vt:lpstr>
      <vt:lpstr>Assessment/Reflection</vt:lpstr>
      <vt:lpstr>Music  August 12-16</vt:lpstr>
      <vt:lpstr>National Standards</vt:lpstr>
      <vt:lpstr>Learning Target</vt:lpstr>
      <vt:lpstr>Mini-Lesson</vt:lpstr>
      <vt:lpstr>Activity</vt:lpstr>
      <vt:lpstr>Assessment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 August 12-16</dc:title>
  <dc:creator>Kean, Myra</dc:creator>
  <cp:lastModifiedBy>Kean, Myra</cp:lastModifiedBy>
  <cp:revision>1</cp:revision>
  <dcterms:modified xsi:type="dcterms:W3CDTF">2019-08-12T13:08:16Z</dcterms:modified>
</cp:coreProperties>
</file>