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Roboto Slab" panose="020B0604020202020204" charset="0"/>
      <p:regular r:id="rId21"/>
      <p:bold r:id="rId22"/>
    </p:embeddedFont>
    <p:embeddedFont>
      <p:font typeface="Roboto" panose="020B0604020202020204" charset="0"/>
      <p:regular r:id="rId23"/>
      <p:bold r:id="rId24"/>
      <p:italic r:id="rId25"/>
      <p:boldItalic r:id="rId26"/>
    </p:embeddedFont>
    <p:embeddedFont>
      <p:font typeface="Arial Narrow" panose="020B0606020202030204" pitchFamily="34" charset="0"/>
      <p:regular r:id="rId27"/>
      <p:bold r:id="rId28"/>
      <p:italic r:id="rId29"/>
      <p:boldItalic r:id="rId30"/>
    </p:embeddedFont>
    <p:embeddedFont>
      <p:font typeface="Tahoma" panose="020B0604030504040204" pitchFamily="34" charset="0"/>
      <p:regular r:id="rId31"/>
      <p:bold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b87cfd58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b87cfd58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b87cfd58a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b87cfd58a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e2f42a3ae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e2f42a3ae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b87cfd58a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b87cfd58a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b87cfd58a_0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b87cfd58a_0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d8a46dbc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d8a46dbc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d8a46dbc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d8a46dbc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6d8a46dbc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6d8a46dbc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6d8a46dbc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6d8a46dbc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6d8a46dbc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6d8a46dbc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e2f42a3a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e2f42a3a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e2f42a3a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e2f42a3a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e2f42a3a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e2f42a3a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e2f42a3a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e2f42a3a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e2f42a3ae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e2f42a3ae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e2f42a3a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6e2f42a3a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b87cfd58a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b87cfd58a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b87cfd58a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b87cfd58a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w6N_eTZP2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 27-March 4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466200" y="3181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Guitar Karate 5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346775" y="148117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Google Classroom Instructions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Google Classroom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Find a Partner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Listen to “Follow the Drinking Gourd” again or as  many times as you need 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 u="sng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  <a:hlinkClick r:id="rId3"/>
              </a:rPr>
              <a:t>https://www.youtube.com/watch?v=pw6N_eTZP2U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Use your flow chart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In each bubble write in what each phrase means.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Put your name and turn in your paper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AutoNum type="arabicPeriod"/>
            </a:pPr>
            <a:r>
              <a:rPr lang="en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Read the following slides and see how you did.</a:t>
            </a:r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Questioning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Flow Chart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ctrTitle"/>
          </p:nvPr>
        </p:nvSpPr>
        <p:spPr>
          <a:xfrm>
            <a:off x="1479452" y="127500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 27-March 4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subTitle" idx="1"/>
          </p:nvPr>
        </p:nvSpPr>
        <p:spPr>
          <a:xfrm>
            <a:off x="1396125" y="3167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Mona Mafia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Grades K, 1, 2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387900" y="1777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</a:t>
            </a:r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1"/>
          </p:nvPr>
        </p:nvSpPr>
        <p:spPr>
          <a:xfrm>
            <a:off x="311375" y="1325350"/>
            <a:ext cx="8368200" cy="3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 - 2nd Grade</a:t>
            </a:r>
            <a:endParaRPr sz="1200"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guidance,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discuss personal reasons for selecting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represent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MU:Cr2.1.1b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MU:Cr3.1.1a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discuss and apply personal, peer, and teacher feedback to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Kindergarten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guidance,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discuss personal reasons for selecting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represent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MU:Cr2.1.Kb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guidance,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notation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and organize personal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MU:Cr3.1.Ka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limited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guidance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discuss and apply personal, peer, and teacher feedback to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personal </a:t>
            </a:r>
            <a:r>
              <a:rPr lang="en" sz="12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219261" y="1377398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00"/>
                </a:solidFill>
                <a:latin typeface="Arial Narrow"/>
                <a:ea typeface="Arial Narrow"/>
                <a:cs typeface="Arial Narrow"/>
                <a:sym typeface="Arial Narrow"/>
              </a:rPr>
              <a:t>I can play African Instruments with an African Folk Song</a:t>
            </a: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156" name="Google Shape;156;p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African Instruments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Discuss names and how each instrument is played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Pass around to class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62" name="Google Shape;162;p29"/>
          <p:cNvSpPr txBox="1"/>
          <p:nvPr/>
        </p:nvSpPr>
        <p:spPr>
          <a:xfrm>
            <a:off x="514475" y="1144125"/>
            <a:ext cx="8139900" cy="3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Drum Circle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Echo Drum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Polyrhythms</a:t>
            </a:r>
            <a:endParaRPr sz="2400">
              <a:solidFill>
                <a:srgbClr val="FFFF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Char char="●"/>
            </a:pPr>
            <a:r>
              <a:rPr lang="en" sz="2400">
                <a:solidFill>
                  <a:srgbClr val="FFFF00"/>
                </a:solidFill>
              </a:rPr>
              <a:t>Monia Mafia in drum circle</a:t>
            </a:r>
            <a:endParaRPr sz="2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68" name="Google Shape;168;p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Questioning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Whole group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5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MU:Cr1.1.5b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accompaniment patterns) within specific related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tonalities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meters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simple chord changes.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MU:Cr2.1.5b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standard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iconic notation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recording technology to document personal rhythmic, melodic, and two-chord harmonic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refine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document revisions to personal music, applying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collaboratively-developed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feedback, and explain rationale for changes.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Apply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teacher-provided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criteria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feedback to evaluate the accuracy and expressiveness of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ensemble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personal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performances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MU:Pr5.1.5b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Rehearse to refine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qualities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address challenges, and show improvement over time.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MU:Pr6.1.5a Perform 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music, alone or with others, with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technical accuracy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appropriate </a:t>
            </a:r>
            <a:r>
              <a:rPr lang="en" sz="12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interpretation</a:t>
            </a:r>
            <a:r>
              <a:rPr lang="en" sz="12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 5th Grade</a:t>
            </a:r>
            <a:endParaRPr sz="30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 5th Grade Guitar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 can play level 1,2,3,4 on guitar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46775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String Number Review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➢"/>
            </a:pPr>
            <a:r>
              <a:rPr lang="en" sz="3600"/>
              <a:t>Chord Diagram Review</a:t>
            </a:r>
            <a:endParaRPr sz="3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Google classroom Level 1-4 guitar video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Practice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 alone and with others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Performance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 27-March 4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1"/>
          </p:nvPr>
        </p:nvSpPr>
        <p:spPr>
          <a:xfrm>
            <a:off x="1466200" y="31810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Spirituals 3,4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 rot="10800000" flipH="1">
            <a:off x="388025" y="-1952900"/>
            <a:ext cx="8368200" cy="198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46775" y="1251350"/>
            <a:ext cx="8368200" cy="37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 2a, 3a, 4a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emonstrate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of music </a:t>
            </a: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beat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melodic contour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from a variety of </a:t>
            </a: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cultures 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selected for </a:t>
            </a:r>
            <a:r>
              <a:rPr lang="en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</a:t>
            </a:r>
            <a:r>
              <a:rPr lang="en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551000" y="636400"/>
            <a:ext cx="73350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National Standards 3, 4, 5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  </a:t>
            </a: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 can 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decode Spirituals and discuss how they were used in history.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On-screen Show (16:9)</PresentationFormat>
  <Paragraphs>107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Roboto Slab</vt:lpstr>
      <vt:lpstr>Roboto</vt:lpstr>
      <vt:lpstr>Arial</vt:lpstr>
      <vt:lpstr>Arial Narrow</vt:lpstr>
      <vt:lpstr>Times New Roman</vt:lpstr>
      <vt:lpstr>Tahoma</vt:lpstr>
      <vt:lpstr>Marina</vt:lpstr>
      <vt:lpstr>Music  Feb 27-March 4</vt:lpstr>
      <vt:lpstr>        National Standards </vt:lpstr>
      <vt:lpstr>Learning Target   5th Grade Guitar</vt:lpstr>
      <vt:lpstr>Mini-Lesson</vt:lpstr>
      <vt:lpstr>Activity</vt:lpstr>
      <vt:lpstr>Assessment</vt:lpstr>
      <vt:lpstr>Music  Feb 27-March 4 </vt:lpstr>
      <vt:lpstr>        National Standards </vt:lpstr>
      <vt:lpstr>Learning Target  </vt:lpstr>
      <vt:lpstr>Mini-Lesson</vt:lpstr>
      <vt:lpstr>Activity</vt:lpstr>
      <vt:lpstr>Assessment</vt:lpstr>
      <vt:lpstr>Music  Feb 27-March 4 </vt:lpstr>
      <vt:lpstr>National Standards </vt:lpstr>
      <vt:lpstr>Learning Target</vt:lpstr>
      <vt:lpstr>Mini-Lesson</vt:lpstr>
      <vt:lpstr>Activity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Feb 27-March 4</dc:title>
  <dc:creator>Kean, Myra</dc:creator>
  <cp:lastModifiedBy>Kean, Myra</cp:lastModifiedBy>
  <cp:revision>1</cp:revision>
  <dcterms:modified xsi:type="dcterms:W3CDTF">2020-02-25T14:15:02Z</dcterms:modified>
</cp:coreProperties>
</file>