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 Slab" panose="020B0604020202020204" charset="0"/>
      <p:regular r:id="rId25"/>
      <p:bold r:id="rId26"/>
    </p:embeddedFont>
    <p:embeddedFont>
      <p:font typeface="Roboto" panose="020B0604020202020204" charset="0"/>
      <p:regular r:id="rId27"/>
      <p:bold r:id="rId28"/>
      <p:italic r:id="rId29"/>
      <p:boldItalic r:id="rId30"/>
    </p:embeddedFont>
    <p:embeddedFont>
      <p:font typeface="Arial Narrow" panose="020B0606020202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4b87cfd58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4b87cfd58a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b87cfd58a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b87cfd58a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e2f42a3ae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e2f42a3ae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b87cfd58a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b87cfd58a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b87cfd58a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b87cfd58a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d8a46dbc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d8a46dbc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d8a46dbc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d8a46dbc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d8a46dbc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d8a46dbc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d8a46dbc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d8a46dbc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d8a46dbc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d8a46dbc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e2f42a3a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e2f42a3a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e2f42a3a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e2f42a3a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e2f42a3a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e2f42a3a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e2f42a3a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e2f42a3a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e2f42a3ae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e2f42a3ae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e2f42a3a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e2f42a3a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b87cfd58a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b87cfd58a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b87cfd58a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b87cfd58a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Music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 17-20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466200" y="31810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Guitar Karate 5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46775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Mini-Lesson</a:t>
            </a:r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46775" y="148117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Google Classroom Instructions</a:t>
            </a:r>
            <a:endParaRPr sz="24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6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" sz="2400"/>
              <a:t>Google slides Music of Africa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" sz="2400"/>
              <a:t>Music of Africa video “Kenya Sing and Dance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" sz="2400"/>
              <a:t>Question sheet with video</a:t>
            </a:r>
            <a:endParaRPr sz="24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Write a paragraph describing African Music - 7 Sentences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Discuss types of instruments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Polyrhythms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What is music used for in Africa?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How is music important in the life of Africans?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What would happen if you suddenly took music away from the African Culture?</a:t>
            </a:r>
            <a:endParaRPr sz="12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</a:t>
            </a: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Observation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Questioning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Paragraph writing activity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ctrTitle"/>
          </p:nvPr>
        </p:nvSpPr>
        <p:spPr>
          <a:xfrm>
            <a:off x="1479452" y="1275000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Music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 17-20</a:t>
            </a: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subTitle" idx="1"/>
          </p:nvPr>
        </p:nvSpPr>
        <p:spPr>
          <a:xfrm>
            <a:off x="1396125" y="31670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African Instruments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Grades K, 1, 2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387900" y="1777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Standards </a:t>
            </a:r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311375" y="1325350"/>
            <a:ext cx="8368200" cy="3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1st - 2nd Grade</a:t>
            </a:r>
            <a:endParaRPr sz="12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MU:Cr2.1.1a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limited guidance,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demonstrate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discuss personal reasons for selecting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 ideas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represent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expressive intent 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MU:Cr2.1.1b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limited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guidance,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iconic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 notation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and/or recording technology to document and organize personal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 ideas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MU:Cr3.1.1a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limited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guidance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discuss and apply personal, peer, and teacher feedback to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refine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 ideas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Kindergarten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MU:Cr2.1.Ka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limited guidance,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demonstrate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discuss personal reasons for selecting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 ideas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represent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expressive intent 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MU:Cr2.1.Kb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limited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guidance,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iconic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 notation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and/or recording technology to document and organize personal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 ideas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MU:Cr3.1.Ka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limited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guidance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discuss and apply personal, peer, and teacher feedback to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refine 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 </a:t>
            </a:r>
            <a:r>
              <a:rPr lang="en" sz="12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 ideas</a:t>
            </a: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body" idx="1"/>
          </p:nvPr>
        </p:nvSpPr>
        <p:spPr>
          <a:xfrm>
            <a:off x="219261" y="1377398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I can discuss African Instruments and how important music is in African culture</a:t>
            </a:r>
            <a:endParaRPr sz="3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Target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Mini-Lesson</a:t>
            </a:r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368200" cy="3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African Instruments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Discuss names and how each instrument is played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Pass around to class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162" name="Google Shape;162;p29"/>
          <p:cNvSpPr txBox="1"/>
          <p:nvPr/>
        </p:nvSpPr>
        <p:spPr>
          <a:xfrm>
            <a:off x="514475" y="1144125"/>
            <a:ext cx="8139900" cy="39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" sz="2400">
                <a:solidFill>
                  <a:srgbClr val="FFFF00"/>
                </a:solidFill>
              </a:rPr>
              <a:t>Instrument petting zoo</a:t>
            </a:r>
            <a:endParaRPr sz="2400">
              <a:solidFill>
                <a:srgbClr val="FFFF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" sz="2400">
                <a:solidFill>
                  <a:srgbClr val="FFFF00"/>
                </a:solidFill>
              </a:rPr>
              <a:t>Color Instruments of Africa</a:t>
            </a:r>
            <a:endParaRPr sz="2400">
              <a:solidFill>
                <a:srgbClr val="FFFF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" sz="2400">
                <a:solidFill>
                  <a:srgbClr val="FFFF00"/>
                </a:solidFill>
              </a:rPr>
              <a:t>Discuss African Folk tales</a:t>
            </a:r>
            <a:endParaRPr sz="2400">
              <a:solidFill>
                <a:srgbClr val="FFFF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Char char="●"/>
            </a:pPr>
            <a:r>
              <a:rPr lang="en" sz="2400">
                <a:solidFill>
                  <a:srgbClr val="FFFF00"/>
                </a:solidFill>
              </a:rPr>
              <a:t>Anansi</a:t>
            </a:r>
            <a:endParaRPr sz="2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</a:t>
            </a:r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Observation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Questioning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Whole group 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 rot="10800000" flipH="1">
            <a:off x="388025" y="-1952900"/>
            <a:ext cx="8368200" cy="198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Standards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46775" y="1251350"/>
            <a:ext cx="8368200" cy="3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MU:Cr1.1.5b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Generate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 ideas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(such as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rhythms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melodies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accompaniment patterns) within specific related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tonalities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meters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simple chord changes.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MU:Cr2.1.5b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and/or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iconic notation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and/or recording technology to document personal rhythmic, melodic, and two-chord harmonic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musical ideas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MU:Cr3.1.5a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Evaluate,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refine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document revisions to personal music, applying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teacher-provided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collaboratively-developed criteria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feedback, and explain rationale for changes. 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MU:Pr5.1.5a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Apply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teacher-provided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established criteria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feedback to evaluate the accuracy and expressiveness of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ensemble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personal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performances 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MU:Pr5.1.5b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Rehearse to refine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technical accuracy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expressive qualities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address challenges, and show improvement over time. 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MU:Pr6.1.5a Perform 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music, alone or with others, with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expression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technical accuracy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appropriate </a:t>
            </a:r>
            <a:r>
              <a:rPr lang="en" sz="1200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interpretation</a:t>
            </a:r>
            <a:r>
              <a:rPr lang="en" sz="12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2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551000" y="636400"/>
            <a:ext cx="73350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National Standards  5th Grade</a:t>
            </a:r>
            <a:endParaRPr sz="3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Target   5th Grade Guitar</a:t>
            </a: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I can play level 1,2,3 on guitar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46775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Mini-Lesson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lang="en" sz="3600"/>
              <a:t>String Number Review</a:t>
            </a: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➢"/>
            </a:pPr>
            <a:r>
              <a:rPr lang="en" sz="3600"/>
              <a:t>Chord Diagram Review</a:t>
            </a:r>
            <a:endParaRPr sz="36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Google classroom Level one and 3 guitar video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practice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Perform alone and with others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</a:t>
            </a: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Observation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Performance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Music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Feb 17-20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1"/>
          </p:nvPr>
        </p:nvSpPr>
        <p:spPr>
          <a:xfrm>
            <a:off x="1466200" y="31810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African Music Grades 3,4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 rot="10800000" flipH="1">
            <a:off x="388025" y="-1952900"/>
            <a:ext cx="8368200" cy="198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Standards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46775" y="1251350"/>
            <a:ext cx="8368200" cy="3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MU:Pr4.2. 2a, 3a, 4a 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emonstrate 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knowledge of music </a:t>
            </a: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concepts 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(such as </a:t>
            </a: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beat 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melodic contour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in music from a variety of </a:t>
            </a: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cultures 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selected for </a:t>
            </a:r>
            <a:r>
              <a:rPr lang="en" b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performance</a:t>
            </a:r>
            <a:r>
              <a:rPr lang="en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551000" y="636400"/>
            <a:ext cx="73350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National Standards 3, 4, 5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Target  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 can 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describe the music of Africa, the instruments used, and how important music is in African Culture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</Words>
  <Application>Microsoft Office PowerPoint</Application>
  <PresentationFormat>On-screen Show (16:9)</PresentationFormat>
  <Paragraphs>107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Roboto Slab</vt:lpstr>
      <vt:lpstr>Roboto</vt:lpstr>
      <vt:lpstr>Arial Narrow</vt:lpstr>
      <vt:lpstr>Times New Roman</vt:lpstr>
      <vt:lpstr>Marina</vt:lpstr>
      <vt:lpstr>Music  Feb 17-20</vt:lpstr>
      <vt:lpstr>        National Standards </vt:lpstr>
      <vt:lpstr>Learning Target   5th Grade Guitar</vt:lpstr>
      <vt:lpstr>Mini-Lesson</vt:lpstr>
      <vt:lpstr>Activity</vt:lpstr>
      <vt:lpstr>Assessment</vt:lpstr>
      <vt:lpstr>Music  Feb 17-20</vt:lpstr>
      <vt:lpstr>        National Standards </vt:lpstr>
      <vt:lpstr>Learning Target  </vt:lpstr>
      <vt:lpstr>Mini-Lesson</vt:lpstr>
      <vt:lpstr>Activity</vt:lpstr>
      <vt:lpstr>Assessment</vt:lpstr>
      <vt:lpstr>Music  Feb 17-20</vt:lpstr>
      <vt:lpstr>National Standards </vt:lpstr>
      <vt:lpstr>Learning Target</vt:lpstr>
      <vt:lpstr>Mini-Lesson</vt:lpstr>
      <vt:lpstr>Activity</vt:lpstr>
      <vt:lpstr>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 Feb 17-20</dc:title>
  <dc:creator>Kean, Myra</dc:creator>
  <cp:lastModifiedBy>Kean, Myra</cp:lastModifiedBy>
  <cp:revision>1</cp:revision>
  <dcterms:modified xsi:type="dcterms:W3CDTF">2020-02-18T14:32:33Z</dcterms:modified>
</cp:coreProperties>
</file>