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Roboto Slab" panose="020B0604020202020204" charset="0"/>
      <p:regular r:id="rId29"/>
      <p:bold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b87cfd58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b87cfd58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b87cfd58a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b87cfd58a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e2f42a3ae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e2f42a3ae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b87cfd58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b87cfd58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b87cfd58a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b87cfd58a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d8a46dbc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d8a46dbc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d8a46dbc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d8a46dbc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d8a46dbc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d8a46dbc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d8a46dbc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d8a46dbc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d8a46dbc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d8a46dbc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e2f42a3a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e2f42a3a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e2f42a3a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e2f42a3a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e2f42a3a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e2f42a3a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e2f42a3a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e2f42a3a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e2f42a3ae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e2f42a3ae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e2f42a3a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e2f42a3a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b87cfd58a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b87cfd58a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b87cfd58a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b87cfd58a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 17-20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466200" y="31810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Guitar Karate 5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46775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Mini-Lesson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46775" y="148117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Google Classroom Instructions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Intro “African Drumming” Google slides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Music of Africa video google slides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Map of Africa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Exit slip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Observation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Questioning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Exit Slip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ctrTitle"/>
          </p:nvPr>
        </p:nvSpPr>
        <p:spPr>
          <a:xfrm>
            <a:off x="1479452" y="1275000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 17-20</a:t>
            </a: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1"/>
          </p:nvPr>
        </p:nvSpPr>
        <p:spPr>
          <a:xfrm>
            <a:off x="1396125" y="31670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Lummi Sticks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Grades K, 1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87900" y="1777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Standards </a:t>
            </a: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11375" y="1325350"/>
            <a:ext cx="8368200" cy="3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1st Grade</a:t>
            </a:r>
            <a:endParaRPr sz="12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MU:Cr2.1.1a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limited guidance,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demonstrate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discuss personal reasons for selecting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represent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expressive intent 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MU:Cr2.1.1b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limited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guidance,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notation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recording technology to document and organize personal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MU:Cr3.1.1a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limited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discuss and apply personal, peer, and teacher feedback to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refine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Kindergarten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MU:Cr2.1.Ka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limited guidance,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demonstrate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discuss personal reasons for selecting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represent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expressive intent 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MU:Cr2.1.Kb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limited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guidance,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notation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recording technology to document and organize personal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MU:Cr3.1.Ka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limited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discuss and apply personal, peer, and teacher feedback to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refine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219261" y="1377398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I can use Lummi Sticks to show elements of music.</a:t>
            </a:r>
            <a:endParaRPr sz="3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Target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Mini-Lesson</a:t>
            </a: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Lummi Stick Expectations</a:t>
            </a:r>
            <a:endParaRPr sz="2400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Tempo</a:t>
            </a:r>
            <a:endParaRPr sz="2400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Contour</a:t>
            </a:r>
            <a:endParaRPr sz="2400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Dynamics</a:t>
            </a:r>
            <a:endParaRPr sz="2400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Form</a:t>
            </a:r>
            <a:endParaRPr sz="2400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Phrases</a:t>
            </a:r>
            <a:endParaRPr sz="2400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Beat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162" name="Google Shape;162;p29"/>
          <p:cNvSpPr txBox="1"/>
          <p:nvPr/>
        </p:nvSpPr>
        <p:spPr>
          <a:xfrm>
            <a:off x="514475" y="1144125"/>
            <a:ext cx="8139900" cy="39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In large group, students show elements of music by using Lummi Sticks</a:t>
            </a:r>
            <a:endParaRPr sz="2400">
              <a:solidFill>
                <a:srgbClr val="FF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Tempo</a:t>
            </a:r>
            <a:endParaRPr sz="2400">
              <a:solidFill>
                <a:srgbClr val="FF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Beat</a:t>
            </a:r>
            <a:endParaRPr sz="2400">
              <a:solidFill>
                <a:srgbClr val="FF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Dynamics</a:t>
            </a:r>
            <a:endParaRPr sz="2400">
              <a:solidFill>
                <a:srgbClr val="FF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Contour</a:t>
            </a:r>
            <a:endParaRPr sz="2400">
              <a:solidFill>
                <a:srgbClr val="FF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Phrases</a:t>
            </a:r>
            <a:endParaRPr sz="2400">
              <a:solidFill>
                <a:srgbClr val="FF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Form</a:t>
            </a:r>
            <a:endParaRPr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Observation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Questioning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Whole group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performance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 rot="10800000" flipH="1">
            <a:off x="388025" y="-1952900"/>
            <a:ext cx="8368200" cy="198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Standards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46775" y="1251350"/>
            <a:ext cx="8368200" cy="3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MU:Cr1.1.5b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Generate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(such as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rhythms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melodies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accompaniment patterns) within specific related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tonalities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meters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simple chord changes.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MU:Cr2.1.5b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notation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recording technology to document personal rhythmic, melodic, and two-chord harmonic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MU:Cr3.1.5a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Evaluate,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refine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document revisions to personal music, applying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teacher-provided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collaboratively-developed criteria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feedback, and explain rationale for changes.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MU:Pr5.1.5a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teacher-provided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established criteria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feedback to evaluate the accuracy and expressiveness of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ensemble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personal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performances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MU:Pr5.1.5b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Rehearse to refine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 accuracy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expressive qualities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address challenges, and show improvement over time.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MU:Pr6.1.5a Perform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music, alone or with others, with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 accuracy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appropriate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interpretation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551000" y="636400"/>
            <a:ext cx="73350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National Standards  5th Grade</a:t>
            </a:r>
            <a:endParaRPr sz="3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Target   5th Grade Guitar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I can play level 1,2,3 on guitar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46775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Mini-Lesson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" sz="3600"/>
              <a:t>String Number Review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" sz="3600"/>
              <a:t>Chord Diagram Review</a:t>
            </a:r>
            <a:endParaRPr sz="3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Google classroom Level one and 3 guitar video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practice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Perform alone and with others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Observation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Performance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 17-20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1466200" y="31810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Africa Intro Grades 2,3,4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 rot="10800000" flipH="1">
            <a:off x="388025" y="-1952900"/>
            <a:ext cx="8368200" cy="198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Standards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46775" y="1251350"/>
            <a:ext cx="8368200" cy="3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MU:Pr4.2. 2a, 3a, 4a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emonstrate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 of music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concepts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(such as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beat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melodic contour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in music from a variety of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cultures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selected for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551000" y="636400"/>
            <a:ext cx="73350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National Standards 3, 4, 5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Target  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 can 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describe the music of Africa, the instruments used, African rhythm and where Africa is on a map.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On-screen Show (16:9)</PresentationFormat>
  <Paragraphs>110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Arial Narrow</vt:lpstr>
      <vt:lpstr>Roboto Slab</vt:lpstr>
      <vt:lpstr>Roboto</vt:lpstr>
      <vt:lpstr>Times New Roman</vt:lpstr>
      <vt:lpstr>Marina</vt:lpstr>
      <vt:lpstr>Music  Feb 17-20</vt:lpstr>
      <vt:lpstr>        National Standards </vt:lpstr>
      <vt:lpstr>Learning Target   5th Grade Guitar</vt:lpstr>
      <vt:lpstr>Mini-Lesson</vt:lpstr>
      <vt:lpstr>Activity</vt:lpstr>
      <vt:lpstr>Assessment</vt:lpstr>
      <vt:lpstr>Music  Feb 17-20</vt:lpstr>
      <vt:lpstr>        National Standards </vt:lpstr>
      <vt:lpstr>Learning Target  </vt:lpstr>
      <vt:lpstr>Mini-Lesson</vt:lpstr>
      <vt:lpstr>Activity</vt:lpstr>
      <vt:lpstr>Assessment</vt:lpstr>
      <vt:lpstr>Music  Feb 17-20</vt:lpstr>
      <vt:lpstr>National Standards </vt:lpstr>
      <vt:lpstr>Learning Target</vt:lpstr>
      <vt:lpstr>Mini-Lesson</vt:lpstr>
      <vt:lpstr>Activity</vt:lpstr>
      <vt:lpstr>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 Feb 17-20</dc:title>
  <dc:creator>Kean, Myra</dc:creator>
  <cp:lastModifiedBy>Kean, Myra</cp:lastModifiedBy>
  <cp:revision>1</cp:revision>
  <dcterms:modified xsi:type="dcterms:W3CDTF">2020-02-13T14:10:05Z</dcterms:modified>
</cp:coreProperties>
</file>