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Roboto Slab" panose="020B0604020202020204" charset="0"/>
      <p:regular r:id="rId35"/>
      <p:bold r:id="rId36"/>
    </p:embeddedFont>
    <p:embeddedFont>
      <p:font typeface="Roboto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b87cfd58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b87cfd58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b87cfd58a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b87cfd58a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e2f42a3ae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e2f42a3ae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b87cfd58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b87cfd58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b87cfd58a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b87cfd58a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d8a46dbc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d8a46dbc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d8a46dbc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d8a46dbc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d8a46dbc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d8a46dbc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d8a46dbc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d8a46dbc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d8a46dbc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d8a46dbc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e8db8f2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e8db8f2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e2f42a3a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e2f42a3a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e8db8f20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e8db8f20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e8db8f20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e8db8f20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e8db8f20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e8db8f20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 K-1 only use lines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Next week k-1 use spaces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2 gr uses lines and spaces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e8db8f20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e8db8f20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e8db8f20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e8db8f20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e2f42a3a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e2f42a3a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e2f42a3a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e2f42a3a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e2f42a3a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e2f42a3a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e2f42a3ae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e2f42a3ae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e2f42a3a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e2f42a3a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b87cfd58a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b87cfd58a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b87cfd58a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b87cfd58a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 10-13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466200" y="31810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Guitar Karate 5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46775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Mini-Lesson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46775" y="148117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Candy Heart Instructions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Each students gets 5 candy hearts with messages on them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Write the message that is on your candy onto your heart on the paper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Compose a rhythm that matches your messages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On the back of the paper write a rap song using your messages and rhythms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Choose from the following rhythms (quarter, eighths, half, whole)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Candy Heart Instructions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Each students gets 5 candy hearts with messages on them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Write the message that is on your candy onto your heart on the paper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Compose a rhythm that matches your messages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On the back of the paper write a rap song using your messages and rhythms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Choose from the following rhythms (quarter, eighths, half, whole)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Perform with partners for class using beat of a keyboard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Observation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Performance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 10-13</a:t>
            </a: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1"/>
          </p:nvPr>
        </p:nvSpPr>
        <p:spPr>
          <a:xfrm>
            <a:off x="1396125" y="31670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Viva Valentine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Grades K, 1, 2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87900" y="1777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Standards </a:t>
            </a: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87900" y="1035150"/>
            <a:ext cx="8368200" cy="38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2nd gr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MU:Pr4.2.2a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limited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demonstrate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 of music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concepts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(such as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beat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melodic contour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in music from a variety of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cultures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selected for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1st gr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MU:Pr4.2.1a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limited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demonstrate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 of music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concepts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(such as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beat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melodic contour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in music from a variety of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cultures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selected for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 gr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MU:Pr4.2.ka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limited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demonstrate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 of music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concepts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(such as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beat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melodic contour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in music from a variety of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cultures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selected for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219261" y="1377398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I can use tennis balls to show elements of classical music</a:t>
            </a:r>
            <a:endParaRPr sz="3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Target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Mini-Lesson</a:t>
            </a: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Tennis Ball Rules</a:t>
            </a:r>
            <a:endParaRPr sz="2400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Tempo</a:t>
            </a:r>
            <a:endParaRPr sz="2400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Contour</a:t>
            </a:r>
            <a:endParaRPr sz="2400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Dynamics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162" name="Google Shape;162;p29"/>
          <p:cNvSpPr txBox="1"/>
          <p:nvPr/>
        </p:nvSpPr>
        <p:spPr>
          <a:xfrm>
            <a:off x="514475" y="1144125"/>
            <a:ext cx="8139900" cy="39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In large group, students show elements of classical music by using a tennis ball.</a:t>
            </a:r>
            <a:endParaRPr sz="2400">
              <a:solidFill>
                <a:srgbClr val="FFFF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" sz="2400">
                <a:solidFill>
                  <a:srgbClr val="FFFF00"/>
                </a:solidFill>
              </a:rPr>
              <a:t>Tempo</a:t>
            </a:r>
            <a:endParaRPr sz="2400">
              <a:solidFill>
                <a:srgbClr val="FFFF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" sz="2400">
                <a:solidFill>
                  <a:srgbClr val="FFFF00"/>
                </a:solidFill>
              </a:rPr>
              <a:t>Beat</a:t>
            </a:r>
            <a:endParaRPr sz="2400">
              <a:solidFill>
                <a:srgbClr val="FFFF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" sz="2400">
                <a:solidFill>
                  <a:srgbClr val="FFFF00"/>
                </a:solidFill>
              </a:rPr>
              <a:t>Dynamics</a:t>
            </a:r>
            <a:endParaRPr sz="2400">
              <a:solidFill>
                <a:srgbClr val="FFFF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" sz="2400">
                <a:solidFill>
                  <a:srgbClr val="FFFF00"/>
                </a:solidFill>
              </a:rPr>
              <a:t>Contour</a:t>
            </a:r>
            <a:endParaRPr sz="2400">
              <a:solidFill>
                <a:srgbClr val="FFFF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" sz="2400">
                <a:solidFill>
                  <a:srgbClr val="FFFF00"/>
                </a:solidFill>
              </a:rPr>
              <a:t>Phrases</a:t>
            </a:r>
            <a:endParaRPr sz="2400">
              <a:solidFill>
                <a:srgbClr val="FFFF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" sz="2400">
                <a:solidFill>
                  <a:srgbClr val="FFFF00"/>
                </a:solidFill>
              </a:rPr>
              <a:t>form</a:t>
            </a:r>
            <a:endParaRPr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Observation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Questioning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Whole group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performance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February 10-13</a:t>
            </a:r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subTitle" idx="1"/>
          </p:nvPr>
        </p:nvSpPr>
        <p:spPr>
          <a:xfrm>
            <a:off x="1439275" y="3207950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Viva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 rot="10800000" flipH="1">
            <a:off x="388025" y="-1952900"/>
            <a:ext cx="8368200" cy="198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Standards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46775" y="1251350"/>
            <a:ext cx="8368200" cy="3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MU:Cr1.1.5b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Generate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(such as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rhythms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melodies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accompaniment patterns) within specific related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tonalities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meters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simple chord changes.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MU:Cr2.1.5b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notation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recording technology to document personal rhythmic, melodic, and two-chord harmonic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MU:Cr3.1.5a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Evaluate,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refine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document revisions to personal music, applying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teacher-provided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collaboratively-developed criteria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feedback, and explain rationale for changes.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MU:Pr5.1.5a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teacher-provided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established criteria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feedback to evaluate the accuracy and expressiveness of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ensemble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personal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performances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MU:Pr5.1.5b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Rehearse to refine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technical accuracy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expressive qualities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address challenges, and show improvement over time.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MU:Pr6.1.5a Perform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music, alone or with others, with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expression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technical accuracy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appropriate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interpretation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551000" y="636400"/>
            <a:ext cx="73350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National Standards  5th Grade</a:t>
            </a:r>
            <a:endParaRPr sz="3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Standards</a:t>
            </a:r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Kindergarten - </a:t>
            </a:r>
            <a:endParaRPr sz="12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MU:Cr2.1.Kb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organize personal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notation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recording technology.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MU:Re7.2.Ka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demonstrate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a specific music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(such as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beat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melodic direction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is used in music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1st grade</a:t>
            </a:r>
            <a:endParaRPr sz="12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MU:Cr2.1.1b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limited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guidance,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notation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recording technology to document and organize personal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MU:Pr4.2.1b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analyzing selected music, read and perform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rhythmic patterns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notation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2nd grade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MU:Cr2.1.2b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limited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guidance,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notation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recording technology to document and organize personal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MU:Pr4.2.2b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analyzing selected music, read and perform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rhythmic patterns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notation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Target  </a:t>
            </a:r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r>
              <a:rPr lang="en"/>
              <a:t>I can sing and move to a valentine song</a:t>
            </a:r>
            <a:r>
              <a:rPr lang="en" sz="2400"/>
              <a:t>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Mini-Lesson</a:t>
            </a:r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Sing viva valentine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Spell the word valentine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Valentine game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>
            <a:spLocks noGrp="1"/>
          </p:cNvSpPr>
          <p:nvPr>
            <p:ph type="title"/>
          </p:nvPr>
        </p:nvSpPr>
        <p:spPr>
          <a:xfrm>
            <a:off x="387900" y="4502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body" idx="1"/>
          </p:nvPr>
        </p:nvSpPr>
        <p:spPr>
          <a:xfrm>
            <a:off x="387900" y="1496049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Viva valentine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Valentine strut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Spell valentine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Observation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Questioning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Game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Target   5th Grade Guitar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I can play level one and two on guitar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46775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Mini-Lesson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" sz="3600"/>
              <a:t>String Number Review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" sz="3600"/>
              <a:t>Chord Diagram Review</a:t>
            </a:r>
            <a:endParaRPr sz="3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Google classroom Level one and two guitar video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practice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Perform alone and with others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Observation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Performance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 10-13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1466200" y="31810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Candy Heart Composing Grades 3,4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 rot="10800000" flipH="1">
            <a:off x="388025" y="-1952900"/>
            <a:ext cx="8368200" cy="198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Standards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46775" y="1251350"/>
            <a:ext cx="8368200" cy="3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3rd</a:t>
            </a:r>
            <a:endParaRPr sz="20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MU:Pr4.2.5b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analyzing selected music, read and perform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rhythmic patterns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melodic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phrases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notation</a:t>
            </a:r>
            <a:endParaRPr sz="20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4th</a:t>
            </a:r>
            <a:endParaRPr sz="20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MU:Pr4.2.4b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analyzing selected music, read and perform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rhythmic patterns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melodic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phrases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notation</a:t>
            </a:r>
            <a:endParaRPr sz="20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5th</a:t>
            </a:r>
            <a:endParaRPr sz="20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MU:Pr4.2.3b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analyzing selected music, read and perform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rhythmic patterns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melodic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phrases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notation</a:t>
            </a:r>
            <a:endParaRPr sz="20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551000" y="636400"/>
            <a:ext cx="73350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National Standards 3, 4, 5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Target  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 can compose a rap song using candy hearts and rhythm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Microsoft Office PowerPoint</Application>
  <PresentationFormat>On-screen Show (16:9)</PresentationFormat>
  <Paragraphs>151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Arial Narrow</vt:lpstr>
      <vt:lpstr>Roboto Slab</vt:lpstr>
      <vt:lpstr>Roboto</vt:lpstr>
      <vt:lpstr>Times New Roman</vt:lpstr>
      <vt:lpstr>Marina</vt:lpstr>
      <vt:lpstr>Music  Feb 10-13</vt:lpstr>
      <vt:lpstr>        National Standards </vt:lpstr>
      <vt:lpstr>Learning Target   5th Grade Guitar</vt:lpstr>
      <vt:lpstr>Mini-Lesson</vt:lpstr>
      <vt:lpstr>Activity</vt:lpstr>
      <vt:lpstr>Assessment</vt:lpstr>
      <vt:lpstr>Music  Feb 10-13</vt:lpstr>
      <vt:lpstr>        National Standards </vt:lpstr>
      <vt:lpstr>Learning Target  </vt:lpstr>
      <vt:lpstr>Mini-Lesson</vt:lpstr>
      <vt:lpstr>Activity</vt:lpstr>
      <vt:lpstr>Assessment</vt:lpstr>
      <vt:lpstr>Music  Feb 10-13</vt:lpstr>
      <vt:lpstr>National Standards </vt:lpstr>
      <vt:lpstr>Learning Target</vt:lpstr>
      <vt:lpstr>Mini-Lesson</vt:lpstr>
      <vt:lpstr>Activity</vt:lpstr>
      <vt:lpstr>Assessment</vt:lpstr>
      <vt:lpstr>Music  February 10-13</vt:lpstr>
      <vt:lpstr>National Standards</vt:lpstr>
      <vt:lpstr>Learning Target  </vt:lpstr>
      <vt:lpstr>Mini-Lesson</vt:lpstr>
      <vt:lpstr>Activity</vt:lpstr>
      <vt:lpstr>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 Feb 10-13</dc:title>
  <dc:creator>Kean, Myra</dc:creator>
  <cp:lastModifiedBy>Kean, Myra</cp:lastModifiedBy>
  <cp:revision>1</cp:revision>
  <dcterms:modified xsi:type="dcterms:W3CDTF">2020-02-13T14:11:15Z</dcterms:modified>
</cp:coreProperties>
</file>