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 Slab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87cfd58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87cfd58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87cfd58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87cfd58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2f42a3a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2f42a3a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b87cfd58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b87cfd58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87cfd58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87cfd58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8a46db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8a46db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8a46db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8a46db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8a46db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8a46dbc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8a46db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8a46db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8a46dbc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8a46dbc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e2f42a3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e2f42a3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2f42a3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2f42a3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2f42a3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2f42a3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2f42a3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2f42a3a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2f42a3a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2f42a3a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2f42a3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2f42a3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b87cfd58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b87cfd58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87cfd58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b87cfd58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31-Feb 5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Guitar Karate 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46775" y="148117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Discuss rhythm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Learn poem - Double This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Motions in pairs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 words of poem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Add motion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Make up your own motion without using hands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for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Improvise using unpitched percussion instruments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alone and with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31-Feb 5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1396125" y="3167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Tennis Ball Music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Grades K, 1, 2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87900" y="177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87900" y="1035150"/>
            <a:ext cx="8368200" cy="3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MU:Pr4.2.2a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1st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MU:Pr4.2.1a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gr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MU:Pr4.2.ka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219261" y="1377398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I can use tennis balls to show elements of classical music</a:t>
            </a:r>
            <a:endParaRPr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Tennis Ball Rules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Tempo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Contour</a:t>
            </a:r>
            <a:endParaRPr sz="2400"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Dynamics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514475" y="1144125"/>
            <a:ext cx="81399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In large group, students show elements of classical music by using a tennis ball.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Tempo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Beat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Dynamics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Contour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Phrases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form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Whole group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accompaniment patterns) within specific related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tonalities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meters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simple chord changes.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document revisions to personal music, applying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collaboratively-developed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feedback, and explain rationale for changes.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 to evaluate the accuracy and expressiveness of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performances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Rehearse to refine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qualities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address challenges, and show improvement over time.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MU:Pr6.1.5a Perform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music, alone or with others, 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appropriate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 5th Grade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 5th Grade Guitar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 can play level one song Happy Birthday with C, G, and D chords on guitar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String Number Review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Chord Diagram Review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Google classroom Level one guitar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alone and with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31-Feb 5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This Grades 3,4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MU:Pr4.2.5b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MU:Pr4.2.4b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MU:Pr4.2.3b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analyzing selected music, read and perform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rhythmic patterns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melodic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phrases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</a:t>
            </a: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3, 4,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 play a song using body percussion and improvise using unpitched percussion instruments.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On-screen Show (16:9)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Roboto Slab</vt:lpstr>
      <vt:lpstr>Calibri</vt:lpstr>
      <vt:lpstr>Roboto</vt:lpstr>
      <vt:lpstr>Arial Narrow</vt:lpstr>
      <vt:lpstr>Times New Roman</vt:lpstr>
      <vt:lpstr>Marina</vt:lpstr>
      <vt:lpstr>Music  January 31-Feb 5</vt:lpstr>
      <vt:lpstr>        National Standards </vt:lpstr>
      <vt:lpstr>Learning Target   5th Grade Guitar</vt:lpstr>
      <vt:lpstr>Mini-Lesson</vt:lpstr>
      <vt:lpstr>Activity</vt:lpstr>
      <vt:lpstr>Assessment</vt:lpstr>
      <vt:lpstr>Music  January 31-Feb 5</vt:lpstr>
      <vt:lpstr>        National Standards </vt:lpstr>
      <vt:lpstr>Learning Target  </vt:lpstr>
      <vt:lpstr>Mini-Lesson</vt:lpstr>
      <vt:lpstr>Activity</vt:lpstr>
      <vt:lpstr>Assessment</vt:lpstr>
      <vt:lpstr>Music  January 31-Feb 5</vt:lpstr>
      <vt:lpstr>National Standards </vt:lpstr>
      <vt:lpstr>Learning Target</vt:lpstr>
      <vt:lpstr>Mini-Lesson</vt:lpstr>
      <vt:lpstr>Activity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January 31-Feb 5</dc:title>
  <dc:creator>Kean, Myra</dc:creator>
  <cp:lastModifiedBy>Kean, Myra</cp:lastModifiedBy>
  <cp:revision>1</cp:revision>
  <dcterms:modified xsi:type="dcterms:W3CDTF">2020-01-28T13:26:22Z</dcterms:modified>
</cp:coreProperties>
</file>