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Roboto Slab" panose="020B0604020202020204" charset="0"/>
      <p:regular r:id="rId17"/>
      <p:bold r:id="rId18"/>
    </p:embeddedFont>
    <p:embeddedFont>
      <p:font typeface="Robot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b87cfd58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b87cfd58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d8a46dbca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d8a46dbca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d8a46dbc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d8a46dbc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d8a46dbc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6d8a46dbc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d8a46dbc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6d8a46dbc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d8a46dbc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6d8a46dbc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d95a217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d95a217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d95a217a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d95a217a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d95a217a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d95a217a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d95a217a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d95a217a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d95a217a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d95a217a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b87cfd58a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b87cfd58a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d8a46dbc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d8a46dbc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d8a46dbca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d8a46dbca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27-30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466200" y="3181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Bluegrass Review 3,4,5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87900" y="1259400"/>
            <a:ext cx="8368200" cy="38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 Grade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 1.1.ka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guidance, explore and experience music concepts such as beat and melodic contour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MU:Cr1.1.kb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 generate musical ideas such as motives or movements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MU:Cr2.1.ka 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choose favorite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219261" y="1377398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 create a sound story 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400"/>
              <a:t>Watch Alexander and the terrible day - youtube read aloud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Discuss syllables for words: Terrible, Horrible, No Good, Very Bad Day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Discuss rhythms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Patsch rhythms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Xylophones C and G and Drums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37" name="Google Shape;137;p25"/>
          <p:cNvSpPr txBox="1"/>
          <p:nvPr/>
        </p:nvSpPr>
        <p:spPr>
          <a:xfrm>
            <a:off x="514475" y="1144125"/>
            <a:ext cx="8139900" cy="3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In whole group practice playing instruments for words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Add Austrailia - tremelo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Divide into small groups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Practice playing with story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Performance with read aloud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rotate</a:t>
            </a:r>
            <a:endParaRPr sz="2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 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7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3rd-</a:t>
            </a: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MU:Cn11.0.3a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understanding of relationships between music and the other arts, other disciplines, varied contexts, and daily life. </a:t>
            </a: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4th-</a:t>
            </a: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MU:Cn11.0.4a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understanding of relationships between music and the other arts, other disciplines, varied contexts, and daily life. </a:t>
            </a: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5th-</a:t>
            </a: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MU:Cn11.0.5a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understanding of relationships between music and the other arts, other disciplines, varied contexts, and daily life. </a:t>
            </a: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3, 4, 5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can discuss and analyze bluegrass music and its importance in American History.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46775" y="14811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Jeopardy Rules</a:t>
            </a: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87900" y="45027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482150" y="14709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Two teams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Jeopardy Game = bluegrass unit review</a:t>
            </a:r>
            <a:endParaRPr sz="240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Observation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Jeopardy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27-30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1"/>
          </p:nvPr>
        </p:nvSpPr>
        <p:spPr>
          <a:xfrm>
            <a:off x="1396125" y="3167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Grades K, 1, 2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87900" y="1259400"/>
            <a:ext cx="8368200" cy="38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Grade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 1.1.2a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guidance, explore and experience music concepts such as beat and melodic contour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MU:Cr1.1.2b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 generate musical ideas such as motives or movements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MU:Cr2.1.2a 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choose favorite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MU:Cr2.1.2b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87900" y="1259400"/>
            <a:ext cx="8368200" cy="38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Grade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 1.1.1a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guidance, explore and experience music concepts such as beat and melodic contour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MU:Cr1.1.1b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guidance generate musical ideas such as motives or movements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MU:Cr2.1.1a </a:t>
            </a: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choose favorite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organize personal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</a:t>
            </a:r>
            <a:r>
              <a:rPr lang="en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technology. 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On-screen Show (16:9)</PresentationFormat>
  <Paragraphs>93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Roboto Slab</vt:lpstr>
      <vt:lpstr>Roboto</vt:lpstr>
      <vt:lpstr>Times New Roman</vt:lpstr>
      <vt:lpstr>Marina</vt:lpstr>
      <vt:lpstr>Music  January 27-30</vt:lpstr>
      <vt:lpstr>        National Standards </vt:lpstr>
      <vt:lpstr>Learning Target  </vt:lpstr>
      <vt:lpstr>Mini-Lesson</vt:lpstr>
      <vt:lpstr>Activity</vt:lpstr>
      <vt:lpstr>Assessment</vt:lpstr>
      <vt:lpstr>Music  January 27-30</vt:lpstr>
      <vt:lpstr>National Standards </vt:lpstr>
      <vt:lpstr>National Standards </vt:lpstr>
      <vt:lpstr>National Standards 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January 27-30</dc:title>
  <dc:creator>Kean, Myra</dc:creator>
  <cp:lastModifiedBy>Kean, Myra</cp:lastModifiedBy>
  <cp:revision>1</cp:revision>
  <dcterms:modified xsi:type="dcterms:W3CDTF">2020-01-27T14:29:05Z</dcterms:modified>
</cp:coreProperties>
</file>