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 Slab" panose="020B0604020202020204" charset="0"/>
      <p:regular r:id="rId17"/>
      <p:bold r:id="rId18"/>
    </p:embeddedFont>
    <p:embeddedFont>
      <p:font typeface="Robo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b87cfd58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b87cfd58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d8a46dbc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d8a46dbc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8a46db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8a46db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d8a46dbc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d8a46dbc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d8a46dbc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d8a46dbc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d8a46dbc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d8a46dbc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559b3f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559b3f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b87cfd58a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b87cfd58a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b87cfd58a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b87cfd58a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b87cfd58a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b87cfd58a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b87cfd58a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b87cfd58a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b87cfd58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b87cfd58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d8a46dbc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d8a46dbc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d8a46dbc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d8a46dbc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21-27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Dulcimers Grades 3,4,5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1.1.ka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MU:Cr1.1.kb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219261" y="1377398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explore, play string instruments, and be able to discuss how they make sound.</a:t>
            </a: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should I do at each Center?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Violin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Ipads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Dulcimer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Guitar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Divide into color Groups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Number order on stamps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Cricket timer/ Sit when your center is clean/ Then move when everyone is seated.</a:t>
            </a:r>
            <a:endParaRPr sz="2400"/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7" name="Google Shape;137;p25"/>
          <p:cNvSpPr txBox="1"/>
          <p:nvPr/>
        </p:nvSpPr>
        <p:spPr>
          <a:xfrm>
            <a:off x="514475" y="1144125"/>
            <a:ext cx="8139900" cy="3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String Centers</a:t>
            </a:r>
            <a:endParaRPr sz="2400">
              <a:solidFill>
                <a:srgbClr val="FFFF00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Violin - why is the bow sticky?</a:t>
            </a:r>
            <a:endParaRPr sz="2400">
              <a:solidFill>
                <a:srgbClr val="FFFF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Dulcimer - What do you notice about the pitches of the strings? Why do Guitars and Dulcimers have boxes on the neck of the instrument?</a:t>
            </a:r>
            <a:endParaRPr sz="2400">
              <a:solidFill>
                <a:srgbClr val="FFFF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Guitar - What are the boxes on the neck? </a:t>
            </a:r>
            <a:endParaRPr sz="2400">
              <a:solidFill>
                <a:srgbClr val="FFFF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What do they do?</a:t>
            </a:r>
            <a:endParaRPr sz="2400">
              <a:solidFill>
                <a:srgbClr val="FFFF00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Ipad App - Rhythm Cat rhythm review practice</a:t>
            </a:r>
            <a:endParaRPr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Whole group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038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Students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Open </a:t>
            </a:r>
            <a:r>
              <a:rPr lang="en" sz="2400">
                <a:highlight>
                  <a:srgbClr val="FF0000"/>
                </a:highlight>
              </a:rPr>
              <a:t>Google Classroom</a:t>
            </a:r>
            <a:r>
              <a:rPr lang="en" sz="2400"/>
              <a:t> on your chromebook.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999999"/>
                </a:highlight>
              </a:rPr>
              <a:t>Read</a:t>
            </a:r>
            <a:r>
              <a:rPr lang="en" sz="2400"/>
              <a:t> the </a:t>
            </a:r>
            <a:r>
              <a:rPr lang="en" sz="2400">
                <a:highlight>
                  <a:srgbClr val="FF0000"/>
                </a:highlight>
              </a:rPr>
              <a:t>Dulcimer</a:t>
            </a:r>
            <a:r>
              <a:rPr lang="en" sz="2400"/>
              <a:t> presentation.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999999"/>
                </a:highlight>
              </a:rPr>
              <a:t>Listen </a:t>
            </a:r>
            <a:r>
              <a:rPr lang="en" sz="2400"/>
              <a:t>to the Dulcimer Links using your headphones.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999999"/>
                </a:highlight>
              </a:rPr>
              <a:t>Watch the video on how to play the Dulcimer</a:t>
            </a:r>
            <a:endParaRPr sz="2400">
              <a:highlight>
                <a:srgbClr val="999999"/>
              </a:highlight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999999"/>
                </a:highlight>
              </a:rPr>
              <a:t>Get a song packet and a dulcimer for you and your partner</a:t>
            </a:r>
            <a:endParaRPr sz="2400">
              <a:highlight>
                <a:srgbClr val="999999"/>
              </a:highlight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999999"/>
                </a:highlight>
              </a:rPr>
              <a:t>Learn to play a folk song on the dulcimer</a:t>
            </a:r>
            <a:endParaRPr sz="2400">
              <a:highlight>
                <a:srgbClr val="999999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MU:Pr4.2.5b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melodic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phrases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melodic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phrases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melodic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phrases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3, 4, 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play a folk song on the Dulcimer.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46775" y="14811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Google Classroom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View Dulcimer ppt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Listen to music examples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Discuss with partner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21-27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396125" y="3167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Centers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Grades K, 1, 2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1.1.2a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MU:Cr1.1.2b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1.1.1a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MU:Cr1.1.1b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(16:9)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Roboto Slab</vt:lpstr>
      <vt:lpstr>Roboto</vt:lpstr>
      <vt:lpstr>Times New Roman</vt:lpstr>
      <vt:lpstr>Marina</vt:lpstr>
      <vt:lpstr>Music  January 21-27</vt:lpstr>
      <vt:lpstr>Instructions for Students</vt:lpstr>
      <vt:lpstr>        National Standards </vt:lpstr>
      <vt:lpstr>Learning Target  </vt:lpstr>
      <vt:lpstr>Mini-Lesson</vt:lpstr>
      <vt:lpstr>Assessment</vt:lpstr>
      <vt:lpstr>Music  January 21-27</vt:lpstr>
      <vt:lpstr>National Standards </vt:lpstr>
      <vt:lpstr>National Standards </vt:lpstr>
      <vt:lpstr>National Standards 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January 21-27</dc:title>
  <dc:creator>Kean, Myra</dc:creator>
  <cp:lastModifiedBy>Kean, Myra</cp:lastModifiedBy>
  <cp:revision>1</cp:revision>
  <dcterms:modified xsi:type="dcterms:W3CDTF">2020-01-27T14:27:14Z</dcterms:modified>
</cp:coreProperties>
</file>