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 panose="020B0604020202020204" charset="0"/>
      <p:regular r:id="rId15"/>
      <p:bold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bf7c92b8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bf7c92b8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bf7c92b8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bf7c92b8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bf7c92b8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bf7c92b8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bf7c92b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bf7c92b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bf7c92b8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bf7c92b8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13-20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3rd &amp; 4th &amp; 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Beethoven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 Lesson Gr K-2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Scarves p. 11 ppp, string, drum, crescendo, decrescendo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Tennis Balls. P. 21 Bach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Scarves p. 11 ppp, string, drum, crescendo, decrescendo  - Move to show expression in music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Tennis Balls. P. 21 Bach move and bounce tennis balls to show rhythm and tempo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MU:Pr4.2.5a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analyze and discuss famous composers and how they used elements of music.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Beethoven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Beethoven Lives Upstairs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Exit Slip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13-20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1680300" y="30354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Tennis Ball Comppsers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 Primary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MU:Cr3.2.2a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presenting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final version of personal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peers or informal audience.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MU:Cr3.2.1a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presenting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final version of personal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peers or informal audience.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MU:Cr3.2.Ka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by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presenting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final version of personal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musical ideas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peers or informal audience.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move to music by famous composers and be expressive..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</Words>
  <Application>Microsoft Office PowerPoint</Application>
  <PresentationFormat>On-screen Show (16:9)</PresentationFormat>
  <Paragraphs>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 Slab</vt:lpstr>
      <vt:lpstr>Roboto</vt:lpstr>
      <vt:lpstr>Times New Roman</vt:lpstr>
      <vt:lpstr>Arial</vt:lpstr>
      <vt:lpstr>Marina</vt:lpstr>
      <vt:lpstr>Music  Dec 13-20</vt:lpstr>
      <vt:lpstr>National Standards</vt:lpstr>
      <vt:lpstr>Learning Target</vt:lpstr>
      <vt:lpstr>Mini-Lesson</vt:lpstr>
      <vt:lpstr>Activity</vt:lpstr>
      <vt:lpstr>Assessment</vt:lpstr>
      <vt:lpstr>Music  Dec 13-20</vt:lpstr>
      <vt:lpstr>National Standards  Primary</vt:lpstr>
      <vt:lpstr>Learning Target</vt:lpstr>
      <vt:lpstr>Mini Lesson Gr K-2</vt:lpstr>
      <vt:lpstr>Activity</vt:lpstr>
      <vt:lpstr>Assessment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Dec 13-20</dc:title>
  <dc:creator>Kean, Myra</dc:creator>
  <cp:lastModifiedBy>Kean, Myra</cp:lastModifiedBy>
  <cp:revision>1</cp:revision>
  <dcterms:modified xsi:type="dcterms:W3CDTF">2019-12-04T18:36:16Z</dcterms:modified>
</cp:coreProperties>
</file>