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Roboto Slab" panose="020B0604020202020204" charset="0"/>
      <p:regular r:id="rId15"/>
      <p:bold r:id="rId16"/>
    </p:embeddedFont>
    <p:embeddedFont>
      <p:font typeface="Roboto" panose="020B0604020202020204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40f2809377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40f2809377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bf7c92b8c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bf7c92b8c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bf7c92b8c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bf7c92b8c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6bf7c92b8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6bf7c92b8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0f2809377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0f2809377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40f2809377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40f2809377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40f2809377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40f2809377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40f2809377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40f2809377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10623872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10623872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40f2809377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40f2809377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6bf7c92b8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6bf7c92b8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6bf7c92b8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6bf7c92b8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avLst/>
            <a:gdLst/>
            <a:ahLst/>
            <a:cxnLst/>
            <a:rect l="l" t="t" r="r" b="b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accent5"/>
            </a:solidFill>
            <a:prstDash val="solid"/>
            <a:miter lim="8000"/>
            <a:headEnd type="none" w="sm" len="sm"/>
            <a:tailEnd type="none" w="sm" len="sm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title" hasCustomPrompt="1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w="38100" cap="flat" cmpd="sng">
            <a:solidFill>
              <a:schemeClr val="accent4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body" idx="1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1" name="Google Shape;41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w="38100" cap="flat" cmpd="sng">
            <a:solidFill>
              <a:schemeClr val="accent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rina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 9-12</a:t>
            </a:r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1"/>
          </p:nvPr>
        </p:nvSpPr>
        <p:spPr>
          <a:xfrm>
            <a:off x="1680300" y="3049450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3rd &amp; 4th &amp; 5th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Handel’s Last Chance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 Lesson Gr K-2</a:t>
            </a:r>
            <a:endParaRPr/>
          </a:p>
        </p:txBody>
      </p:sp>
      <p:sp>
        <p:nvSpPr>
          <p:cNvPr id="118" name="Google Shape;118;p22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 Sorcerer’s apprentice google slides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Discuss themes and characters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Watch Fantasia Sorcerer’s Apprentice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Create a music listening map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Listening Map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Observation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Pair share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</a:t>
            </a:r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5th Grade -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MU:Pr4.2.5a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4th grade -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MU:Pr4.2.4a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3rd grade -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MU:Pr4.2.3a Demonstrate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the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elements of music 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(such as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rhythm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pitch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</a:t>
            </a:r>
            <a:r>
              <a:rPr lang="en" sz="1400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 in music selected for </a:t>
            </a:r>
            <a:r>
              <a:rPr lang="en" sz="1400" b="1">
                <a:solidFill>
                  <a:srgbClr val="FFFF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performance </a:t>
            </a: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>
              <a:solidFill>
                <a:srgbClr val="FFFF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I can analyze and discuss famous composers and how they used elements of music.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Mini-Lesson</a:t>
            </a: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87900" y="1489825"/>
            <a:ext cx="8368200" cy="342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George FrederickHandel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Activity</a:t>
            </a:r>
            <a:endParaRPr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Christmas Song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Handel’s Last Chance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Observation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"/>
              <a:t>small group work</a:t>
            </a:r>
            <a:endParaRPr/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 9-12</a:t>
            </a:r>
            <a:endParaRPr/>
          </a:p>
        </p:txBody>
      </p:sp>
      <p:sp>
        <p:nvSpPr>
          <p:cNvPr id="100" name="Google Shape;100;p19"/>
          <p:cNvSpPr txBox="1">
            <a:spLocks noGrp="1"/>
          </p:cNvSpPr>
          <p:nvPr>
            <p:ph type="subTitle" idx="1"/>
          </p:nvPr>
        </p:nvSpPr>
        <p:spPr>
          <a:xfrm>
            <a:off x="1680300" y="3035425"/>
            <a:ext cx="5783400" cy="14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K,1,2 Grade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Sorcerer Apprentice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National Standards  Primary</a:t>
            </a:r>
            <a:endParaRPr/>
          </a:p>
        </p:txBody>
      </p:sp>
      <p:sp>
        <p:nvSpPr>
          <p:cNvPr id="106" name="Google Shape;106;p20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2nd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MU:Re7.2.2a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how specific music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concepts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used to support a specific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music.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MU:Re8.1.2a Demonstrate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knowledge of music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concepts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how they support creators’/performers’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intent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1st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MU:Re7.2.1a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how specific music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concepts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used to support a specific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music.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MU:Re8.1.1a Demonstrate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knowledge of music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concepts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how they support creators’/performers’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intent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MU:Re7.2.Ka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how specific music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concepts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are used to support a specific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purpose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 music. 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MU:Re8.1.Ka Demonstrate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knowledge of music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concepts 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how they support creators’/performers’ </a:t>
            </a:r>
            <a:r>
              <a:rPr lang="en" sz="12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expressive intent</a:t>
            </a:r>
            <a:r>
              <a:rPr lang="en" sz="12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2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Target</a:t>
            </a:r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body" idx="1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 can create a music listening map.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284</Words>
  <Application>Microsoft Office PowerPoint</Application>
  <PresentationFormat>On-screen Show (16:9)</PresentationFormat>
  <Paragraphs>54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Roboto Slab</vt:lpstr>
      <vt:lpstr>Roboto</vt:lpstr>
      <vt:lpstr>Times New Roman</vt:lpstr>
      <vt:lpstr>Arial</vt:lpstr>
      <vt:lpstr>Marina</vt:lpstr>
      <vt:lpstr>Music  Dec 9-12</vt:lpstr>
      <vt:lpstr>National Standards</vt:lpstr>
      <vt:lpstr>Learning Target</vt:lpstr>
      <vt:lpstr>Mini-Lesson</vt:lpstr>
      <vt:lpstr>Activity</vt:lpstr>
      <vt:lpstr>Assessment</vt:lpstr>
      <vt:lpstr>Music  Dec 9-12</vt:lpstr>
      <vt:lpstr>National Standards  Primary</vt:lpstr>
      <vt:lpstr>Learning Target</vt:lpstr>
      <vt:lpstr>Mini Lesson Gr K-2</vt:lpstr>
      <vt:lpstr>Activity</vt:lpstr>
      <vt:lpstr>Assessment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 Dec 9-12</dc:title>
  <dc:creator>Kean, Myra</dc:creator>
  <cp:lastModifiedBy>Kean, Myra</cp:lastModifiedBy>
  <cp:revision>1</cp:revision>
  <dcterms:modified xsi:type="dcterms:W3CDTF">2019-12-04T18:35:58Z</dcterms:modified>
</cp:coreProperties>
</file>