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Roboto Slab" panose="020B0604020202020204" charset="0"/>
      <p:regular r:id="rId22"/>
      <p:bold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3235461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3235461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 14-19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analyze and discuss how Brass instruments make a sound.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Christmas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Brass instrument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Song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Brass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Brass Family Tune Buddy - exit slip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 14-19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Brass family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discuss the Brass instrument family and identify Brass instruments.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Brass Demo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Brass instruments make sound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Brass demo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Color Brass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House of Brass on YT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a D chord on the guitar with correct strum patterns and rhythm to a song.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Songs   Class 3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and G chord Paperback Writer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Class 3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 and G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Class 3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01850"/>
            <a:ext cx="8368200" cy="35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christmas 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Review C and 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Paperback Writer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D chord practice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 14-19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2nd, 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Brass Family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(16:9)</PresentationFormat>
  <Paragraphs>101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Roboto Slab</vt:lpstr>
      <vt:lpstr>Arial</vt:lpstr>
      <vt:lpstr>Roboto</vt:lpstr>
      <vt:lpstr>Marina</vt:lpstr>
      <vt:lpstr>Music  Nov 14-19</vt:lpstr>
      <vt:lpstr>        National Standards </vt:lpstr>
      <vt:lpstr>Learning Target   5th Grade Guitar</vt:lpstr>
      <vt:lpstr>Songs   Class 3</vt:lpstr>
      <vt:lpstr>Mini-Lesson Class 3</vt:lpstr>
      <vt:lpstr>Activity Class 3</vt:lpstr>
      <vt:lpstr>Assessment</vt:lpstr>
      <vt:lpstr>Music  Nov 14-19</vt:lpstr>
      <vt:lpstr>National Standards</vt:lpstr>
      <vt:lpstr>Learning Target</vt:lpstr>
      <vt:lpstr>Mini-Lesson</vt:lpstr>
      <vt:lpstr>Activity</vt:lpstr>
      <vt:lpstr>Assessment</vt:lpstr>
      <vt:lpstr>Music  Nov 14-19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Nov 14-19</dc:title>
  <dc:creator>Kean, Myra</dc:creator>
  <cp:lastModifiedBy>Kean, Myra</cp:lastModifiedBy>
  <cp:revision>1</cp:revision>
  <dcterms:modified xsi:type="dcterms:W3CDTF">2019-11-12T18:33:04Z</dcterms:modified>
</cp:coreProperties>
</file>