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Roboto Slab" panose="020B0604020202020204" charset="0"/>
      <p:regular r:id="rId22"/>
      <p:bold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3235461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3235461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1-13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songs/Guitar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analyze and discuss how percussion instruments make a sound.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Christmas Songs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Percussion instruments “Tune buddies” DVD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Christmas Songs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Percussion instruments “Tune buddies” DVD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Percussion exit slip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1-13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 &amp; 1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Percussion family/Christmas Songs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discuss the percussion instrument family and identify percussion instruments.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Percussion Demo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Christmas Songs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Percussion Demo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Color Percussion Instrument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Sounds of Percussion DVD 10 min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a C and G chord on the guitar with correct strum patterns and rhythm to a song.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Songs   Class 3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Paperback writer Beatles C and 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Class 3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 and G chord practice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Paperback writer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Class 3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01850"/>
            <a:ext cx="8368200" cy="35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Christmas Songs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Paperback Writer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1-13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2nd, 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Percussion Family/Christmas songs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On-screen Show (16:9)</PresentationFormat>
  <Paragraphs>103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Roboto Slab</vt:lpstr>
      <vt:lpstr>Roboto</vt:lpstr>
      <vt:lpstr>Marina</vt:lpstr>
      <vt:lpstr>Music  November 1-13</vt:lpstr>
      <vt:lpstr>        National Standards </vt:lpstr>
      <vt:lpstr>Learning Target   5th Grade Guitar</vt:lpstr>
      <vt:lpstr>Songs   Class 3</vt:lpstr>
      <vt:lpstr>Mini-Lesson Class 3</vt:lpstr>
      <vt:lpstr>Activity Class 3</vt:lpstr>
      <vt:lpstr>Assessment</vt:lpstr>
      <vt:lpstr>Music  November 1-13</vt:lpstr>
      <vt:lpstr>National Standards</vt:lpstr>
      <vt:lpstr>Learning Target</vt:lpstr>
      <vt:lpstr>Mini-Lesson</vt:lpstr>
      <vt:lpstr>Activity</vt:lpstr>
      <vt:lpstr>Assessment</vt:lpstr>
      <vt:lpstr>Music  November 1-13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November 1-13</dc:title>
  <dc:creator>Kean, Myra</dc:creator>
  <cp:lastModifiedBy>Kean, Myra</cp:lastModifiedBy>
  <cp:revision>1</cp:revision>
  <dcterms:modified xsi:type="dcterms:W3CDTF">2019-10-30T13:08:52Z</dcterms:modified>
</cp:coreProperties>
</file>