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Roboto Slab" panose="020B0604020202020204" charset="0"/>
      <p:regular r:id="rId22"/>
      <p:bold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3235461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3235461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29-31 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sing a halloween song with correct rhythm and pitch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Addams family lyric sheet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Cup passing game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Addams family lyric sheet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Cup passing game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4. Addams family clip if time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28-31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 p/f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sing a Halloween song with dynamics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 and 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signs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dance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instruments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p/f book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Sesame st clip p/f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 and 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signs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dance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 with instruments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p/f book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Sesame st clip p/f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chord changes on the guitar with correct strum patterns and rhythm to a song.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Songs   Class 3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515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up Stand Up Bob Marley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Chain of Fools Aretha Franklin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Paperback Writer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Everyday people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Class 3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Cm Bob Marlely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Cm Aretha Franklin Chain of Fools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 and G chord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Paperback Writer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Everyday people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Class 3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01850"/>
            <a:ext cx="8368200" cy="35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Cm Bob Marlely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Give practice time for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 Cm Aretha Franklin Chain of Fools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Paperback Writer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Everyday people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28-31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Halloween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On-screen Show (16:9)</PresentationFormat>
  <Paragraphs>121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Roboto Slab</vt:lpstr>
      <vt:lpstr>Roboto</vt:lpstr>
      <vt:lpstr>Arial</vt:lpstr>
      <vt:lpstr>Times New Roman</vt:lpstr>
      <vt:lpstr>Marina</vt:lpstr>
      <vt:lpstr>Music  Oct 29-31 </vt:lpstr>
      <vt:lpstr>        National Standards </vt:lpstr>
      <vt:lpstr>Learning Target   5th Grade Guitar</vt:lpstr>
      <vt:lpstr>Songs   Class 3</vt:lpstr>
      <vt:lpstr>Mini-Lesson Class 3</vt:lpstr>
      <vt:lpstr>Activity Class 3</vt:lpstr>
      <vt:lpstr>Assessment</vt:lpstr>
      <vt:lpstr>Music  Oct 28-31</vt:lpstr>
      <vt:lpstr>National Standards</vt:lpstr>
      <vt:lpstr>Learning Target</vt:lpstr>
      <vt:lpstr>Mini-Lesson</vt:lpstr>
      <vt:lpstr>Activity</vt:lpstr>
      <vt:lpstr>Assessment</vt:lpstr>
      <vt:lpstr>Music  Oct 28-31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Oct 29-31 </dc:title>
  <dc:creator>Kean, Myra</dc:creator>
  <cp:lastModifiedBy>Kean, Myra</cp:lastModifiedBy>
  <cp:revision>1</cp:revision>
  <dcterms:modified xsi:type="dcterms:W3CDTF">2019-10-30T13:09:49Z</dcterms:modified>
</cp:coreProperties>
</file>