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embeddedFontLst>
    <p:embeddedFont>
      <p:font typeface="Roboto Slab" panose="020B0604020202020204" charset="0"/>
      <p:regular r:id="rId22"/>
      <p:bold r:id="rId23"/>
    </p:embeddedFont>
    <p:embeddedFont>
      <p:font typeface="Roboto" panose="020B060402020202020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0f280937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0f280937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0f280937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0f280937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0f280937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0f2809377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10623872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10623872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0f2809377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40f2809377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0f280937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0f2809377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0f280937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40f280937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0f2809377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0f2809377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 K-1 only use lines 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Next week k-1 use spaces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2 gr uses lines and spaces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10623872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10623872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410623872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410623872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0f28093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0f28093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095b3101e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095b3101e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3235461c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3235461c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095b3101e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095b3101e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0f280937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0f280937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1062387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1062387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0f280937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0f280937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0f280937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0f2809377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 23-28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5th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Guitar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I can use analyze and discuss how woodwind instruments make a sound. 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Veterans Day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Woodwind instrument demo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Veterans Day Song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Woodwind demo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Woodwind Family Tune Buddy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37" name="Google Shape;137;p2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small group work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 23-25</a:t>
            </a:r>
            <a:endParaRPr/>
          </a:p>
        </p:txBody>
      </p:sp>
      <p:sp>
        <p:nvSpPr>
          <p:cNvPr id="143" name="Google Shape;143;p26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K,1,2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Woodwind family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</p:txBody>
      </p:sp>
      <p:sp>
        <p:nvSpPr>
          <p:cNvPr id="149" name="Google Shape;149;p2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Kindergarten - </a:t>
            </a: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MU:Cr2.1.Kb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MU:Re7.2.Ka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a specific music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beat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melodic direction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is used in music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1st grade</a:t>
            </a: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MU:Cr2.1.1b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guidance,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and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MU:Pr4.2.1b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analyzing selected music, read and perform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rhythmic patterns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2nd grade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MU:Cr2.1.2b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guidance,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and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MU:Pr4.2.2b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analyzing selected music, read and perform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rhythmic patterns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155" name="Google Shape;155;p28"/>
          <p:cNvSpPr txBox="1">
            <a:spLocks noGrp="1"/>
          </p:cNvSpPr>
          <p:nvPr>
            <p:ph type="body" idx="1"/>
          </p:nvPr>
        </p:nvSpPr>
        <p:spPr>
          <a:xfrm>
            <a:off x="387900" y="1464749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 can discuss the woodwind instrument family and identify woodwind instruments.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61" name="Google Shape;161;p29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Woodwind Demo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How woodwind instruments make sound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67" name="Google Shape;167;p3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Veterans day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Woodwind demo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Color woodwind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House of woodwinds on YT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73" name="Google Shape;173;p31"/>
          <p:cNvSpPr txBox="1">
            <a:spLocks noGrp="1"/>
          </p:cNvSpPr>
          <p:nvPr>
            <p:ph type="body" idx="1"/>
          </p:nvPr>
        </p:nvSpPr>
        <p:spPr>
          <a:xfrm>
            <a:off x="630675" y="14057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Performance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 rot="10800000" flipH="1">
            <a:off x="388025" y="-1952900"/>
            <a:ext cx="8368200" cy="198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46775" y="1251350"/>
            <a:ext cx="8368200" cy="35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MU:Cr1.1.5b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Generate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melodies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accompaniment patterns) within specific related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tonalities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meters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simple chord changes.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two-chord harmonic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MU:Cr3.1.5a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Evaluate,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refine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document revisions to personal music, applying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teacher-provided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collaboratively-developed criteria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feedback, and explain rationale for changes.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MU:Pr5.1.5a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Apply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teacher-provided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established criteria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feedback to evaluate the accuracy and expressiveness of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ensemble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performances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MU:Pr5.1.5b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Rehearse to refine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accuracy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expressive qualities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address challenges, and show improvement over time.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MU:Pr6.1.5a Perform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music, alone or with others, 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accuracy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appropriate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interpretation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551000" y="636400"/>
            <a:ext cx="73350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National Standards  5th Grade</a:t>
            </a:r>
            <a:endParaRPr sz="30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   5th Grade Guitar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 can play a C and G chord on the guitar with correct strum patterns and rhythm to a song.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Songs   Class 3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 up Stand Up Bob Marley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Chain of Fools Aretha Franklin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Paperback writer Beatles C and 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46775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 Class 3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Cm Bob Marlely song “Stand up Get up”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Give practice time for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Cm Aretha Franklin Chain of Fools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 and G chord practice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Class 3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87900" y="1401850"/>
            <a:ext cx="8368200" cy="352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Veterans Day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Cm Bob Marlely song “Stand up Get up”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Give practice time for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 Cm Aretha Franklin Chain of Fools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Paperback Writer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 alone, in small groups and with class.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 23-25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3rd &amp; 4th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Woodwind Family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4th grade -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MU:Cr2.1.4b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simple harmonic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MU:Pr4.2.4a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 grade -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MU:Cr2.1.3b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simple harmonic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MU:Pr4.2.3a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</Words>
  <Application>Microsoft Office PowerPoint</Application>
  <PresentationFormat>On-screen Show (16:9)</PresentationFormat>
  <Paragraphs>107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Roboto Slab</vt:lpstr>
      <vt:lpstr>Roboto</vt:lpstr>
      <vt:lpstr>Arial</vt:lpstr>
      <vt:lpstr>Times New Roman</vt:lpstr>
      <vt:lpstr>Marina</vt:lpstr>
      <vt:lpstr>Music  Oct 23-28</vt:lpstr>
      <vt:lpstr>        National Standards </vt:lpstr>
      <vt:lpstr>Learning Target   5th Grade Guitar</vt:lpstr>
      <vt:lpstr>Songs   Class 3</vt:lpstr>
      <vt:lpstr>Mini-Lesson Class 3</vt:lpstr>
      <vt:lpstr>Activity Class 3</vt:lpstr>
      <vt:lpstr>Assessment</vt:lpstr>
      <vt:lpstr>Music  Oct 23-25</vt:lpstr>
      <vt:lpstr>National Standards</vt:lpstr>
      <vt:lpstr>Learning Target</vt:lpstr>
      <vt:lpstr>Mini-Lesson</vt:lpstr>
      <vt:lpstr>Activity</vt:lpstr>
      <vt:lpstr>Assessment</vt:lpstr>
      <vt:lpstr>Music  Oct 23-25</vt:lpstr>
      <vt:lpstr>National Standards</vt:lpstr>
      <vt:lpstr>Learning Target</vt:lpstr>
      <vt:lpstr>Mini-Lesson</vt:lpstr>
      <vt:lpstr>Activity</vt:lpstr>
      <vt:lpstr>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 Oct 23-28</dc:title>
  <dc:creator>Kean, Myra</dc:creator>
  <cp:lastModifiedBy>Kean, Myra</cp:lastModifiedBy>
  <cp:revision>1</cp:revision>
  <dcterms:modified xsi:type="dcterms:W3CDTF">2019-10-30T13:09:24Z</dcterms:modified>
</cp:coreProperties>
</file>