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5143500" type="screen16x9"/>
  <p:notesSz cx="6858000" cy="9144000"/>
  <p:embeddedFontLst>
    <p:embeddedFont>
      <p:font typeface="Roboto Slab" panose="020B0604020202020204" charset="0"/>
      <p:regular r:id="rId21"/>
      <p:bold r:id="rId22"/>
    </p:embeddedFont>
    <p:embeddedFont>
      <p:font typeface="Roboto" panose="020B0604020202020204" charset="0"/>
      <p:regular r:id="rId23"/>
      <p:bold r:id="rId24"/>
      <p:italic r:id="rId25"/>
      <p:boldItalic r:id="rId2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14" y="5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font" Target="fonts/font1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3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2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40f2809377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40f2809377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40f2809377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40f2809377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4106238728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4106238728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40f2809377_0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40f2809377_0_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40f2809377_0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40f2809377_0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40f2809377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40f2809377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40f2809377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40f2809377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AutoNum type="arabicPeriod"/>
            </a:pPr>
            <a:r>
              <a:rPr lang="en"/>
              <a:t> K-1 only use lines </a:t>
            </a: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AutoNum type="arabicPeriod"/>
            </a:pPr>
            <a:r>
              <a:rPr lang="en"/>
              <a:t>Next week k-1 use spaces</a:t>
            </a: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AutoNum type="arabicPeriod"/>
            </a:pPr>
            <a:r>
              <a:rPr lang="en"/>
              <a:t>2 gr uses lines and spaces</a:t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4106238728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4106238728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4106238728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4106238728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40f280937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40f280937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4095b3101e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4095b3101e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4095b3101e_0_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4095b3101e_0_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40f2809377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40f2809377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410623872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410623872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40f2809377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40f2809377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40f2809377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40f2809377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40f2809377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40f2809377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title" hasCustomPrompt="1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>
            <a:spLocks noGrp="1"/>
          </p:cNvSpPr>
          <p:nvPr>
            <p:ph type="body" idx="1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6" name="Google Shape;36;p7"/>
          <p:cNvSpPr txBox="1">
            <a:spLocks noGrp="1"/>
          </p:cNvSpPr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body" idx="1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5" name="Google Shape;45;p9"/>
          <p:cNvSpPr txBox="1">
            <a:spLocks noGrp="1"/>
          </p:cNvSpPr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>
            <a:spLocks noGrp="1"/>
          </p:cNvSpPr>
          <p:nvPr>
            <p:ph type="body" idx="1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rina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Music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Oct 16-22</a:t>
            </a:r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subTitle" idx="1"/>
          </p:nvPr>
        </p:nvSpPr>
        <p:spPr>
          <a:xfrm>
            <a:off x="1680300" y="3049450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5th Grade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Guitar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2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Mini-Lesson</a:t>
            </a:r>
            <a:endParaRPr/>
          </a:p>
        </p:txBody>
      </p:sp>
      <p:sp>
        <p:nvSpPr>
          <p:cNvPr id="119" name="Google Shape;119;p22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8368200" cy="342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Veterans Day Song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String instrument demo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3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Activity</a:t>
            </a:r>
            <a:endParaRPr/>
          </a:p>
        </p:txBody>
      </p:sp>
      <p:sp>
        <p:nvSpPr>
          <p:cNvPr id="125" name="Google Shape;125;p23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Veterans Day Song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String demo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String Family Tune Buddy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Assessment</a:t>
            </a:r>
            <a:endParaRPr/>
          </a:p>
        </p:txBody>
      </p:sp>
      <p:sp>
        <p:nvSpPr>
          <p:cNvPr id="131" name="Google Shape;131;p24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Observation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small group work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Performance large group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5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Music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Oct 16-22</a:t>
            </a:r>
            <a:endParaRPr/>
          </a:p>
        </p:txBody>
      </p:sp>
      <p:sp>
        <p:nvSpPr>
          <p:cNvPr id="137" name="Google Shape;137;p25"/>
          <p:cNvSpPr txBox="1">
            <a:spLocks noGrp="1"/>
          </p:cNvSpPr>
          <p:nvPr>
            <p:ph type="subTitle" idx="1"/>
          </p:nvPr>
        </p:nvSpPr>
        <p:spPr>
          <a:xfrm>
            <a:off x="1680300" y="3049450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K,1,2 Grade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String family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National Standards</a:t>
            </a:r>
            <a:endParaRPr/>
          </a:p>
        </p:txBody>
      </p:sp>
      <p:sp>
        <p:nvSpPr>
          <p:cNvPr id="143" name="Google Shape;143;p26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Kindergarten - </a:t>
            </a:r>
            <a:endParaRPr sz="12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MU:Cr2.1.Kb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With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guidance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organize personal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musical ideas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using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iconic notation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and/or recording technology. </a:t>
            </a: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MU:Re7.2.Ka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With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guidance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demonstrate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a specific music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concept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(such as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beat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melodic direction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is used in music </a:t>
            </a: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1st grade</a:t>
            </a:r>
            <a:endParaRPr sz="12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MU:Cr2.1.1b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With limited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guidance,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iconic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standard notation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and/or recording technology to document and organize personal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musical ideas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MU:Pr4.2.1b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When analyzing selected music, read and perform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rhythmic patterns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using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iconic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standard notation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2nd grade</a:t>
            </a: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MU:Cr2.1.2b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With limited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guidance,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iconic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standard notation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and/or recording technology to document and organize personal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musical ideas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MU:Pr4.2.2b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When analyzing selected music, read and perform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rhythmic patterns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using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iconic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standard notation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7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Learning Target</a:t>
            </a:r>
            <a:endParaRPr/>
          </a:p>
        </p:txBody>
      </p:sp>
      <p:sp>
        <p:nvSpPr>
          <p:cNvPr id="149" name="Google Shape;149;p27"/>
          <p:cNvSpPr txBox="1">
            <a:spLocks noGrp="1"/>
          </p:cNvSpPr>
          <p:nvPr>
            <p:ph type="body" idx="1"/>
          </p:nvPr>
        </p:nvSpPr>
        <p:spPr>
          <a:xfrm>
            <a:off x="387900" y="1464749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I can discuss the string instrument family and identify string instruments.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8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Mini-Lesson</a:t>
            </a:r>
            <a:endParaRPr/>
          </a:p>
        </p:txBody>
      </p:sp>
      <p:sp>
        <p:nvSpPr>
          <p:cNvPr id="155" name="Google Shape;155;p28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8368200" cy="342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String Demo</a:t>
            </a:r>
            <a:endParaRPr/>
          </a:p>
          <a:p>
            <a:pPr marL="9144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How strings make sound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9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Activity</a:t>
            </a:r>
            <a:endParaRPr/>
          </a:p>
        </p:txBody>
      </p:sp>
      <p:sp>
        <p:nvSpPr>
          <p:cNvPr id="161" name="Google Shape;161;p29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Veterans day song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String demo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Lil old lady video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Instrument sounds dvd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30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Assessment</a:t>
            </a:r>
            <a:endParaRPr/>
          </a:p>
        </p:txBody>
      </p:sp>
      <p:sp>
        <p:nvSpPr>
          <p:cNvPr id="167" name="Google Shape;167;p30"/>
          <p:cNvSpPr txBox="1">
            <a:spLocks noGrp="1"/>
          </p:cNvSpPr>
          <p:nvPr>
            <p:ph type="body" idx="1"/>
          </p:nvPr>
        </p:nvSpPr>
        <p:spPr>
          <a:xfrm>
            <a:off x="630675" y="14057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Observation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Performance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>
            <a:spLocks noGrp="1"/>
          </p:cNvSpPr>
          <p:nvPr>
            <p:ph type="title"/>
          </p:nvPr>
        </p:nvSpPr>
        <p:spPr>
          <a:xfrm rot="10800000" flipH="1">
            <a:off x="388025" y="-1952900"/>
            <a:ext cx="8368200" cy="1989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National Standards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body" idx="1"/>
          </p:nvPr>
        </p:nvSpPr>
        <p:spPr>
          <a:xfrm>
            <a:off x="346775" y="1251350"/>
            <a:ext cx="8368200" cy="353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MU:Cr1.1.5b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Generate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musical ideas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(such as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rhythms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melodies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and accompaniment patterns) within specific related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tonalities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meters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and simple chord changes.</a:t>
            </a: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MU:Cr2.1.5b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standard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and/or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iconic notation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and/or recording technology to document personal rhythmic, melodic, and two-chord harmonic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musical ideas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MU:Cr3.1.5a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Evaluate,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refine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and document revisions to personal music, applying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teacher-provided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collaboratively-developed criteria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feedback, and explain rationale for changes. </a:t>
            </a: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MU:Pr5.1.5a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Apply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teacher-provided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established criteria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feedback to evaluate the accuracy and expressiveness of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ensemble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personal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performances </a:t>
            </a: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MU:Pr5.1.5b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Rehearse to refine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technical accuracy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expressive qualities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 address challenges, and show improvement over time. </a:t>
            </a: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MU:Pr6.1.5a Perform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music, alone or with others, with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expression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technical accuracy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and appropriate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interpretation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1" name="Google Shape;71;p14"/>
          <p:cNvSpPr txBox="1"/>
          <p:nvPr/>
        </p:nvSpPr>
        <p:spPr>
          <a:xfrm>
            <a:off x="551000" y="636400"/>
            <a:ext cx="7335000" cy="5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National Standards  5th Grade</a:t>
            </a:r>
            <a:endParaRPr sz="3000">
              <a:solidFill>
                <a:schemeClr val="dk1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Learning Target   5th Grade Guitar</a:t>
            </a:r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I can play a C minor chord on the guitar with correct strum patterns and rhythm to a song by Bob Marley. Reggae Culture</a:t>
            </a: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>
            <a:spLocks noGrp="1"/>
          </p:cNvSpPr>
          <p:nvPr>
            <p:ph type="title"/>
          </p:nvPr>
        </p:nvSpPr>
        <p:spPr>
          <a:xfrm>
            <a:off x="346775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Mini-Lesson Lil Kids Rock Curriculum 1-72</a:t>
            </a:r>
            <a:endParaRPr/>
          </a:p>
        </p:txBody>
      </p:sp>
      <p:sp>
        <p:nvSpPr>
          <p:cNvPr id="83" name="Google Shape;83;p16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8368200" cy="357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REVIEW GUITAR CLASS #1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Racks, Numbers, Carrying guitars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Holding/posture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Parts of the guitar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Strings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Frets/fret numbers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Strum down and up  /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Cm Bob Marlely song “Stand up Get up”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Give practice time for song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Begin C minor Chain of Fools</a:t>
            </a:r>
            <a:endParaRPr/>
          </a:p>
          <a:p>
            <a:pPr marL="9144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7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Activity</a:t>
            </a:r>
            <a:endParaRPr/>
          </a:p>
        </p:txBody>
      </p:sp>
      <p:sp>
        <p:nvSpPr>
          <p:cNvPr id="89" name="Google Shape;89;p17"/>
          <p:cNvSpPr txBox="1">
            <a:spLocks noGrp="1"/>
          </p:cNvSpPr>
          <p:nvPr>
            <p:ph type="body" idx="1"/>
          </p:nvPr>
        </p:nvSpPr>
        <p:spPr>
          <a:xfrm>
            <a:off x="387900" y="1401850"/>
            <a:ext cx="8368200" cy="352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Veterans Day Song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REVIEW GUITAR CLASS #1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Racks, Numbers, Carrying guitars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Holding/posture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Parts of the guitar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Strings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Frets/fret numbers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Strum down and up  /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Cm Bob Marley song “Stand up Get up”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Give practice time for song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Begin C minor Chain of Fools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8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Assessment</a:t>
            </a:r>
            <a:endParaRPr/>
          </a:p>
        </p:txBody>
      </p:sp>
      <p:sp>
        <p:nvSpPr>
          <p:cNvPr id="95" name="Google Shape;95;p18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Perform alone, in small groups and with class.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Observation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9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Music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Oct 16-22</a:t>
            </a:r>
            <a:endParaRPr/>
          </a:p>
        </p:txBody>
      </p:sp>
      <p:sp>
        <p:nvSpPr>
          <p:cNvPr id="101" name="Google Shape;101;p19"/>
          <p:cNvSpPr txBox="1">
            <a:spLocks noGrp="1"/>
          </p:cNvSpPr>
          <p:nvPr>
            <p:ph type="subTitle" idx="1"/>
          </p:nvPr>
        </p:nvSpPr>
        <p:spPr>
          <a:xfrm>
            <a:off x="1680300" y="3049450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3rd &amp; 4th Grade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String Family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0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National Standards</a:t>
            </a:r>
            <a:endParaRPr/>
          </a:p>
        </p:txBody>
      </p:sp>
      <p:sp>
        <p:nvSpPr>
          <p:cNvPr id="107" name="Google Shape;107;p20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4th grade -</a:t>
            </a:r>
            <a:endParaRPr sz="14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MU:Cr2.1.4b 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standard 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and/or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iconic notation 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and/or recording technology to document personal rhythmic, melodic, and simple harmonic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musical ideas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 sz="14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MU:Pr4.2.4a Demonstrate 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understanding of the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structure 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the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elements of music 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(such as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rhythm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pitch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and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form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in music selected for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performance </a:t>
            </a:r>
            <a:endParaRPr sz="14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3rd grade - </a:t>
            </a:r>
            <a:endParaRPr sz="14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MU:Cr2.1.3b 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standard 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and/or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iconic notation 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and/or recording technology to document personal rhythmic, melodic, and simple harmonic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musical ideas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 sz="14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MU:Pr4.2.3a Demonstrate 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understanding of the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structure 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the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elements of music 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(such as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rhythm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pitch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and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form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in music selected for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performance </a:t>
            </a:r>
            <a:endParaRPr sz="14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1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Learning Target</a:t>
            </a:r>
            <a:endParaRPr/>
          </a:p>
        </p:txBody>
      </p:sp>
      <p:sp>
        <p:nvSpPr>
          <p:cNvPr id="113" name="Google Shape;113;p21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/>
              <a:t>I can use analyze and discuss how string instruments make a sound. </a:t>
            </a:r>
            <a:endParaRPr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620</Words>
  <Application>Microsoft Office PowerPoint</Application>
  <PresentationFormat>On-screen Show (16:9)</PresentationFormat>
  <Paragraphs>114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Roboto Slab</vt:lpstr>
      <vt:lpstr>Roboto</vt:lpstr>
      <vt:lpstr>Times New Roman</vt:lpstr>
      <vt:lpstr>Arial</vt:lpstr>
      <vt:lpstr>Marina</vt:lpstr>
      <vt:lpstr>Music  Oct 16-22</vt:lpstr>
      <vt:lpstr>        National Standards </vt:lpstr>
      <vt:lpstr>Learning Target   5th Grade Guitar</vt:lpstr>
      <vt:lpstr>Mini-Lesson Lil Kids Rock Curriculum 1-72</vt:lpstr>
      <vt:lpstr>Activity</vt:lpstr>
      <vt:lpstr>Assessment</vt:lpstr>
      <vt:lpstr>Music  Oct 16-22</vt:lpstr>
      <vt:lpstr>National Standards</vt:lpstr>
      <vt:lpstr>Learning Target</vt:lpstr>
      <vt:lpstr>Mini-Lesson</vt:lpstr>
      <vt:lpstr>Activity</vt:lpstr>
      <vt:lpstr>Assessment</vt:lpstr>
      <vt:lpstr>Music  Oct 16-22</vt:lpstr>
      <vt:lpstr>National Standards</vt:lpstr>
      <vt:lpstr>Learning Target</vt:lpstr>
      <vt:lpstr>Mini-Lesson</vt:lpstr>
      <vt:lpstr>Activity</vt:lpstr>
      <vt:lpstr>Assessment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Music  Oct 16-22</dc:title>
  <dc:creator>Kean, Myra</dc:creator>
  <cp:lastModifiedBy>Kean, Myra</cp:lastModifiedBy>
  <cp:revision>1</cp:revision>
  <dcterms:modified xsi:type="dcterms:W3CDTF">2019-10-15T17:46:29Z</dcterms:modified>
</cp:coreProperties>
</file>