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Roboto Slab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10-15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Bingo Rules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Treble Clef Review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Veterans Day Song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Treble staff Bingo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Game/small group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 large group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10-15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 Mary Mack quarter rest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use music symbols to sing and play an instrument to a folk song.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 quarter rest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 Miss Mary Mack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Patsch Mack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Color quarter rest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 Miss Mary Mack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rhythm for mack mack mack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Sing and play instruments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a C minor chord on the guitar with correct strum patterns and rhythm to a song by Bob Marley. Reggae Culture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Lil Kids Rock Curriculum 1-72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Expectations  no picks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sit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Racks, Numbers, Carrying guitars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Holding/posture p64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Parts of the guitar p65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Strings p66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Frets/fret numbers p 69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Strum down and up  p 70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Cm Bob Marlely song “Stand up Get up” p 72   C minor chord so class can play with recording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Expectations  no picks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How to sit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Racks, Numbers, Carrying guitars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Holding/posture p64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Parts of the guitar p65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Strings p66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Frets/fret numbers p 69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Strum down and up  p 70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Cm Bob Marlely song “Stand up Get up” p 72   C minor chord so class can play with recording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10-15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2nd, 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Treble Staff Bingo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standard notation and organize music elements to create musical ideas. 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On-screen Show (16:9)</PresentationFormat>
  <Paragraphs>111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Roboto Slab</vt:lpstr>
      <vt:lpstr>Roboto</vt:lpstr>
      <vt:lpstr>Times New Roman</vt:lpstr>
      <vt:lpstr>Marina</vt:lpstr>
      <vt:lpstr>Music  Oct 10-15</vt:lpstr>
      <vt:lpstr>        National Standards </vt:lpstr>
      <vt:lpstr>Learning Target   5th Grade Guitar</vt:lpstr>
      <vt:lpstr>Mini-Lesson Lil Kids Rock Curriculum 1-72</vt:lpstr>
      <vt:lpstr>Activity</vt:lpstr>
      <vt:lpstr>Assessment</vt:lpstr>
      <vt:lpstr>Music  Oct 10-15</vt:lpstr>
      <vt:lpstr>National Standards</vt:lpstr>
      <vt:lpstr>Learning Target</vt:lpstr>
      <vt:lpstr>Mini-Lesson</vt:lpstr>
      <vt:lpstr>Activity</vt:lpstr>
      <vt:lpstr>Assessment</vt:lpstr>
      <vt:lpstr>Music  Oct 10-15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Oct 10-15</dc:title>
  <dc:creator>Kean, Myra</dc:creator>
  <cp:lastModifiedBy>Kean, Myra</cp:lastModifiedBy>
  <cp:revision>1</cp:revision>
  <dcterms:modified xsi:type="dcterms:W3CDTF">2019-10-10T13:39:01Z</dcterms:modified>
</cp:coreProperties>
</file>