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Roboto Slab" panose="020B0604020202020204" charset="0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Oswald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f28093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f280937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2066ccd4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2066ccd4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066ccd4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066ccd4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2066ccd4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2066ccd4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2066ccd4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2066ccd4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04290d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04290d6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2066ccd4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2066ccd4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066ccd4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066ccd4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2066ccd4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2066ccd4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2066ccd4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2066ccd4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0f280937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0f280937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f280937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f280937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0f280937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0f280937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0f28093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0f28093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0f280937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0f280937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062387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062387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1062387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1062387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f280937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f280937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0f280937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0f280937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2066ccd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2066ccd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2066ccd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2066ccd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066ccd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066ccd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066ccd4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066ccd4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066ccd4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2066ccd4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rgbClr val="00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1680302" y="11143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26-Oct 9</a:t>
            </a:r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ubTitle" idx="1"/>
          </p:nvPr>
        </p:nvSpPr>
        <p:spPr>
          <a:xfrm>
            <a:off x="1680300" y="30494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&amp; 4th &amp; 5th Grade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Compose Yourself Cards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Everyone uses same password</a:t>
            </a:r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PASSWORD =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pgerocks</a:t>
            </a:r>
            <a:endParaRPr sz="3000"/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171" y="1257650"/>
            <a:ext cx="4211325" cy="3369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34"/>
          <p:cNvCxnSpPr/>
          <p:nvPr/>
        </p:nvCxnSpPr>
        <p:spPr>
          <a:xfrm rot="10800000" flipH="1">
            <a:off x="1982825" y="2040825"/>
            <a:ext cx="2974200" cy="200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Confirm password by typing it again</a:t>
            </a:r>
            <a:endParaRPr/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822" y="1150075"/>
            <a:ext cx="4569926" cy="365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/>
          <p:nvPr/>
        </p:nvSpPr>
        <p:spPr>
          <a:xfrm>
            <a:off x="485175" y="1344750"/>
            <a:ext cx="2626200" cy="24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CONFIRM PASSWORD =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pgerocks</a:t>
            </a:r>
            <a:endParaRPr sz="2400"/>
          </a:p>
        </p:txBody>
      </p:sp>
      <p:cxnSp>
        <p:nvCxnSpPr>
          <p:cNvPr id="182" name="Google Shape;182;p35"/>
          <p:cNvCxnSpPr/>
          <p:nvPr/>
        </p:nvCxnSpPr>
        <p:spPr>
          <a:xfrm rot="10800000" flipH="1">
            <a:off x="1845700" y="2198975"/>
            <a:ext cx="3280200" cy="189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Uncheck the first box</a:t>
            </a:r>
            <a:endParaRPr/>
          </a:p>
        </p:txBody>
      </p:sp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650" y="1091625"/>
            <a:ext cx="4780950" cy="33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601200" y="1640050"/>
            <a:ext cx="2700000" cy="2615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UN-CHECK</a:t>
            </a:r>
            <a:r>
              <a:rPr lang="en" sz="2400"/>
              <a:t> the first box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CHECK the bottom two boxes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Hit SUBMIT</a:t>
            </a:r>
            <a:endParaRPr sz="2400"/>
          </a:p>
        </p:txBody>
      </p:sp>
      <p:cxnSp>
        <p:nvCxnSpPr>
          <p:cNvPr id="190" name="Google Shape;190;p36"/>
          <p:cNvCxnSpPr/>
          <p:nvPr/>
        </p:nvCxnSpPr>
        <p:spPr>
          <a:xfrm>
            <a:off x="2784375" y="1998650"/>
            <a:ext cx="1603200" cy="23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36"/>
          <p:cNvCxnSpPr/>
          <p:nvPr/>
        </p:nvCxnSpPr>
        <p:spPr>
          <a:xfrm rot="10800000" flipH="1">
            <a:off x="2288675" y="2388900"/>
            <a:ext cx="2046000" cy="685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36"/>
          <p:cNvCxnSpPr/>
          <p:nvPr/>
        </p:nvCxnSpPr>
        <p:spPr>
          <a:xfrm rot="10800000" flipH="1">
            <a:off x="3016400" y="2599725"/>
            <a:ext cx="1307700" cy="86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Melody Card Codes </a:t>
            </a:r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the number of the code in the left hand corner of your melody card.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Hit submit button.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Revise or Edit</a:t>
            </a:r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your cards LISTEN. What do you like and What doesn’t sound good?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Flip a card upside down.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Flip a card left to right.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the placement of a card.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Repetition. Use a favorite card more than once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and end composition on same note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the instruments.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a card with a friend.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 able to explain why you made the choices above.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Save Composition</a:t>
            </a:r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have a song you would like to save: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Click the envelope in top right hand corner of screen.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" y="2408650"/>
            <a:ext cx="6203424" cy="249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9"/>
          <p:cNvCxnSpPr/>
          <p:nvPr/>
        </p:nvCxnSpPr>
        <p:spPr>
          <a:xfrm>
            <a:off x="1890125" y="2057400"/>
            <a:ext cx="2224800" cy="127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your composition through GMAIL</a:t>
            </a:r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in YOUR email address in the address bar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Hit SEND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425" y="1728625"/>
            <a:ext cx="4564176" cy="341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40"/>
          <p:cNvCxnSpPr/>
          <p:nvPr/>
        </p:nvCxnSpPr>
        <p:spPr>
          <a:xfrm>
            <a:off x="4541325" y="1530500"/>
            <a:ext cx="443400" cy="903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40"/>
          <p:cNvCxnSpPr/>
          <p:nvPr/>
        </p:nvCxnSpPr>
        <p:spPr>
          <a:xfrm>
            <a:off x="1831600" y="1856675"/>
            <a:ext cx="3052500" cy="296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open your email: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a new tab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the “Waffle”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GMAIL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your composition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open, print or play</a:t>
            </a: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325" y="847150"/>
            <a:ext cx="4265249" cy="2606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41"/>
          <p:cNvCxnSpPr/>
          <p:nvPr/>
        </p:nvCxnSpPr>
        <p:spPr>
          <a:xfrm rot="10800000" flipH="1">
            <a:off x="2442125" y="928400"/>
            <a:ext cx="4875900" cy="602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41"/>
          <p:cNvCxnSpPr/>
          <p:nvPr/>
        </p:nvCxnSpPr>
        <p:spPr>
          <a:xfrm rot="10800000" flipH="1">
            <a:off x="2701375" y="1271200"/>
            <a:ext cx="5361000" cy="560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900" y="2450475"/>
            <a:ext cx="2873326" cy="21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41"/>
          <p:cNvCxnSpPr/>
          <p:nvPr/>
        </p:nvCxnSpPr>
        <p:spPr>
          <a:xfrm>
            <a:off x="2475575" y="2191225"/>
            <a:ext cx="5034900" cy="1773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00" y="1286550"/>
            <a:ext cx="8380126" cy="322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26-Oct 9</a:t>
            </a:r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subTitle" idx="1"/>
          </p:nvPr>
        </p:nvSpPr>
        <p:spPr>
          <a:xfrm>
            <a:off x="1680300" y="30494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Kgarten, 1st, 2nd Grade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Shoo Fly Xylophones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5th &amp; 4th grade -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MU:Cr2.1.4a Demonstrate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and organized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improvisation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arrangement,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composition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express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intent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explain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MU:Cr2.1.4b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simple harmonic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 grade - 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MU:Cr2.1.3a Demonstrate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and organized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improvisation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arrangement,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composition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express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intent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explain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MU:Cr2.1.3b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simple harmonic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336575" y="1144125"/>
            <a:ext cx="8368200" cy="3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Kindergarten - 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 1.1.Ka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guidance, explore and experience music concepts such as beat and melodic contour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MU:Cr1.1.Kb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 generate musical ideas such as motives or movements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 1.1.1a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guidance, explore and experience music concepts such as beat and melodic contour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MU:Cr1.1.1b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 generate musical ideas such as motives or movements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 1.1.2a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guidance, explore and experience music concepts such as beat and melodic contour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MU:Cr1.1.2b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guidance generate musical ideas such as motives or movements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body" idx="1"/>
          </p:nvPr>
        </p:nvSpPr>
        <p:spPr>
          <a:xfrm>
            <a:off x="219261" y="1377398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sing dance and play an instrument with a folk song.</a:t>
            </a: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Xylophone Video Expectations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Sing Shoo Fly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Watch Shoo Fly dance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Sing / dance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Add xylophone parts</a:t>
            </a:r>
            <a:endParaRPr sz="3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Xylophone Video Expectations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Sing Shoo Fly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Watch Shoo Fly dance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Sing / dance in large group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Add xylophone parts in small groups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Perform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trike="sngStrik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Whole group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Small Group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create my own rhythmic composition, evaluate and revise it.</a:t>
            </a: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Instructions below.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Compose Yourself</a:t>
            </a:r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825" y="460853"/>
            <a:ext cx="4045200" cy="19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600" y="2712850"/>
            <a:ext cx="1970825" cy="19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Open Google </a:t>
            </a:r>
            <a:endParaRPr/>
          </a:p>
        </p:txBody>
      </p:sp>
      <p:pic>
        <p:nvPicPr>
          <p:cNvPr id="144" name="Google Shape;144;p30" descr="Google" title="Goog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550" y="1416150"/>
            <a:ext cx="34544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1118000" y="2673625"/>
            <a:ext cx="70875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In search bar - Type</a:t>
            </a:r>
            <a:endParaRPr/>
          </a:p>
        </p:txBody>
      </p:sp>
      <p:pic>
        <p:nvPicPr>
          <p:cNvPr id="151" name="Google Shape;151;p31" descr="Google" title="Goog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400" y="1202650"/>
            <a:ext cx="34544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/>
        </p:nvSpPr>
        <p:spPr>
          <a:xfrm>
            <a:off x="1534500" y="2863450"/>
            <a:ext cx="6075000" cy="70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composeyourself.thinkfun.com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Enter the code in the White box (click SUBMIT)</a:t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050" y="1152475"/>
            <a:ext cx="4770301" cy="330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 txBox="1"/>
          <p:nvPr/>
        </p:nvSpPr>
        <p:spPr>
          <a:xfrm>
            <a:off x="6844850" y="1292000"/>
            <a:ext cx="16245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CODE=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musicmaker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60" name="Google Shape;160;p32"/>
          <p:cNvCxnSpPr/>
          <p:nvPr/>
        </p:nvCxnSpPr>
        <p:spPr>
          <a:xfrm flipH="1">
            <a:off x="3786350" y="1545100"/>
            <a:ext cx="3121800" cy="580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Type in your student email</a:t>
            </a:r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Your.name@stu.bullitt.kyschools.us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On-screen Show (16:9)</PresentationFormat>
  <Paragraphs>108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Playfair Display</vt:lpstr>
      <vt:lpstr>Roboto Slab</vt:lpstr>
      <vt:lpstr>Roboto</vt:lpstr>
      <vt:lpstr>Times New Roman</vt:lpstr>
      <vt:lpstr>Montserrat</vt:lpstr>
      <vt:lpstr>Arial</vt:lpstr>
      <vt:lpstr>Oswald</vt:lpstr>
      <vt:lpstr>Marina</vt:lpstr>
      <vt:lpstr>Pop</vt:lpstr>
      <vt:lpstr>Music  Sept 26-Oct 9</vt:lpstr>
      <vt:lpstr>National Standards</vt:lpstr>
      <vt:lpstr>Learning Target</vt:lpstr>
      <vt:lpstr>Mini-Lesson</vt:lpstr>
      <vt:lpstr>Compose Yourself</vt:lpstr>
      <vt:lpstr>Open Google </vt:lpstr>
      <vt:lpstr>2. In search bar - Type</vt:lpstr>
      <vt:lpstr>3. Enter the code in the White box (click SUBMIT)</vt:lpstr>
      <vt:lpstr>4. Type in your student email</vt:lpstr>
      <vt:lpstr>5. Everyone uses same password</vt:lpstr>
      <vt:lpstr>6. Confirm password by typing it again</vt:lpstr>
      <vt:lpstr>7. Uncheck the first box</vt:lpstr>
      <vt:lpstr>Add Melody Card Codes </vt:lpstr>
      <vt:lpstr>How to Revise or Edit</vt:lpstr>
      <vt:lpstr>How to Save Composition</vt:lpstr>
      <vt:lpstr>Send your composition through GMAIL</vt:lpstr>
      <vt:lpstr>To open your email:</vt:lpstr>
      <vt:lpstr>PowerPoint Presentation</vt:lpstr>
      <vt:lpstr>Music  Sept 26-Oct 9</vt:lpstr>
      <vt:lpstr>National Standards</vt:lpstr>
      <vt:lpstr>Learning Target</vt:lpstr>
      <vt:lpstr>Mini-Lesson</vt:lpstr>
      <vt:lpstr>Activity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Sept 26-Oct 9</dc:title>
  <dc:creator>Kean, Myra</dc:creator>
  <cp:lastModifiedBy>Kean, Myra</cp:lastModifiedBy>
  <cp:revision>1</cp:revision>
  <dcterms:modified xsi:type="dcterms:W3CDTF">2019-09-26T13:35:30Z</dcterms:modified>
</cp:coreProperties>
</file>